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6" r:id="rId2"/>
    <p:sldId id="271" r:id="rId3"/>
    <p:sldId id="31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3F3D"/>
    <a:srgbClr val="6C2409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Egee" userId="69c28716a5d806c6" providerId="LiveId" clId="{CADEA367-CE74-4113-8392-6AAB541025EB}"/>
    <pc:docChg chg="undo custSel addSld delSld modSld">
      <pc:chgData name="Stephanie Egee" userId="69c28716a5d806c6" providerId="LiveId" clId="{CADEA367-CE74-4113-8392-6AAB541025EB}" dt="2023-11-07T14:28:53.164" v="979" actId="20577"/>
      <pc:docMkLst>
        <pc:docMk/>
      </pc:docMkLst>
      <pc:sldChg chg="addSp delSp modSp mod">
        <pc:chgData name="Stephanie Egee" userId="69c28716a5d806c6" providerId="LiveId" clId="{CADEA367-CE74-4113-8392-6AAB541025EB}" dt="2023-11-07T14:28:53.164" v="979" actId="20577"/>
        <pc:sldMkLst>
          <pc:docMk/>
          <pc:sldMk cId="854431148" sldId="271"/>
        </pc:sldMkLst>
        <pc:spChg chg="mod">
          <ac:chgData name="Stephanie Egee" userId="69c28716a5d806c6" providerId="LiveId" clId="{CADEA367-CE74-4113-8392-6AAB541025EB}" dt="2023-11-06T10:50:35.690" v="915" actId="20577"/>
          <ac:spMkLst>
            <pc:docMk/>
            <pc:sldMk cId="854431148" sldId="271"/>
            <ac:spMk id="2" creationId="{E5EE543B-59F5-BB82-AE56-32E5715C77C4}"/>
          </ac:spMkLst>
        </pc:spChg>
        <pc:spChg chg="del">
          <ac:chgData name="Stephanie Egee" userId="69c28716a5d806c6" providerId="LiveId" clId="{CADEA367-CE74-4113-8392-6AAB541025EB}" dt="2023-11-03T16:44:53.463" v="174" actId="478"/>
          <ac:spMkLst>
            <pc:docMk/>
            <pc:sldMk cId="854431148" sldId="271"/>
            <ac:spMk id="4" creationId="{7E5A7FC3-92D3-04CE-00EB-128F02F32E9E}"/>
          </ac:spMkLst>
        </pc:spChg>
        <pc:spChg chg="add mod">
          <ac:chgData name="Stephanie Egee" userId="69c28716a5d806c6" providerId="LiveId" clId="{CADEA367-CE74-4113-8392-6AAB541025EB}" dt="2023-11-06T10:43:53.424" v="797" actId="207"/>
          <ac:spMkLst>
            <pc:docMk/>
            <pc:sldMk cId="854431148" sldId="271"/>
            <ac:spMk id="5" creationId="{2EE2AF89-2812-6C16-B699-BD35801D0457}"/>
          </ac:spMkLst>
        </pc:spChg>
        <pc:spChg chg="add del mod">
          <ac:chgData name="Stephanie Egee" userId="69c28716a5d806c6" providerId="LiveId" clId="{CADEA367-CE74-4113-8392-6AAB541025EB}" dt="2023-11-03T16:45:09.481" v="177" actId="478"/>
          <ac:spMkLst>
            <pc:docMk/>
            <pc:sldMk cId="854431148" sldId="271"/>
            <ac:spMk id="5" creationId="{EF3E5A97-5970-CF30-9568-AB7B9809A15F}"/>
          </ac:spMkLst>
        </pc:spChg>
        <pc:spChg chg="add mod">
          <ac:chgData name="Stephanie Egee" userId="69c28716a5d806c6" providerId="LiveId" clId="{CADEA367-CE74-4113-8392-6AAB541025EB}" dt="2023-11-06T10:32:27.244" v="524" actId="14100"/>
          <ac:spMkLst>
            <pc:docMk/>
            <pc:sldMk cId="854431148" sldId="271"/>
            <ac:spMk id="6" creationId="{7E4A19E1-B292-A5B6-5D7D-C0734FCFA151}"/>
          </ac:spMkLst>
        </pc:spChg>
        <pc:spChg chg="add mod">
          <ac:chgData name="Stephanie Egee" userId="69c28716a5d806c6" providerId="LiveId" clId="{CADEA367-CE74-4113-8392-6AAB541025EB}" dt="2023-11-06T10:43:12.430" v="793" actId="1076"/>
          <ac:spMkLst>
            <pc:docMk/>
            <pc:sldMk cId="854431148" sldId="271"/>
            <ac:spMk id="7" creationId="{D6C89433-D37A-59E5-CC28-1D7D05C21162}"/>
          </ac:spMkLst>
        </pc:spChg>
        <pc:spChg chg="add mod">
          <ac:chgData name="Stephanie Egee" userId="69c28716a5d806c6" providerId="LiveId" clId="{CADEA367-CE74-4113-8392-6AAB541025EB}" dt="2023-11-06T10:43:14.807" v="794" actId="1076"/>
          <ac:spMkLst>
            <pc:docMk/>
            <pc:sldMk cId="854431148" sldId="271"/>
            <ac:spMk id="8" creationId="{6D9F0A99-23A1-D0B3-3D6F-6605A01B7D6C}"/>
          </ac:spMkLst>
        </pc:spChg>
        <pc:spChg chg="add mod">
          <ac:chgData name="Stephanie Egee" userId="69c28716a5d806c6" providerId="LiveId" clId="{CADEA367-CE74-4113-8392-6AAB541025EB}" dt="2023-11-06T10:41:07.536" v="781" actId="1076"/>
          <ac:spMkLst>
            <pc:docMk/>
            <pc:sldMk cId="854431148" sldId="271"/>
            <ac:spMk id="9" creationId="{E917FC75-D480-3174-C297-71A2F8446F9E}"/>
          </ac:spMkLst>
        </pc:spChg>
        <pc:spChg chg="add del mod">
          <ac:chgData name="Stephanie Egee" userId="69c28716a5d806c6" providerId="LiveId" clId="{CADEA367-CE74-4113-8392-6AAB541025EB}" dt="2023-11-06T10:47:15.050" v="877" actId="21"/>
          <ac:spMkLst>
            <pc:docMk/>
            <pc:sldMk cId="854431148" sldId="271"/>
            <ac:spMk id="10" creationId="{6EFC8127-DA6C-22C6-5825-2FAB1E3A7FCF}"/>
          </ac:spMkLst>
        </pc:spChg>
        <pc:spChg chg="add mod">
          <ac:chgData name="Stephanie Egee" userId="69c28716a5d806c6" providerId="LiveId" clId="{CADEA367-CE74-4113-8392-6AAB541025EB}" dt="2023-11-06T10:41:14.483" v="782" actId="1076"/>
          <ac:spMkLst>
            <pc:docMk/>
            <pc:sldMk cId="854431148" sldId="271"/>
            <ac:spMk id="11" creationId="{0F655EA4-0057-4700-C756-4A209447A867}"/>
          </ac:spMkLst>
        </pc:spChg>
        <pc:spChg chg="add mod">
          <ac:chgData name="Stephanie Egee" userId="69c28716a5d806c6" providerId="LiveId" clId="{CADEA367-CE74-4113-8392-6AAB541025EB}" dt="2023-11-07T14:27:57.376" v="955" actId="6549"/>
          <ac:spMkLst>
            <pc:docMk/>
            <pc:sldMk cId="854431148" sldId="271"/>
            <ac:spMk id="12" creationId="{C565911A-383C-5A9E-2768-B60D0EB12E74}"/>
          </ac:spMkLst>
        </pc:spChg>
        <pc:spChg chg="add mod">
          <ac:chgData name="Stephanie Egee" userId="69c28716a5d806c6" providerId="LiveId" clId="{CADEA367-CE74-4113-8392-6AAB541025EB}" dt="2023-11-07T14:28:53.164" v="979" actId="20577"/>
          <ac:spMkLst>
            <pc:docMk/>
            <pc:sldMk cId="854431148" sldId="271"/>
            <ac:spMk id="13" creationId="{86C923F6-0911-C9E3-34BF-9B7829DF8F5B}"/>
          </ac:spMkLst>
        </pc:spChg>
        <pc:spChg chg="add mod">
          <ac:chgData name="Stephanie Egee" userId="69c28716a5d806c6" providerId="LiveId" clId="{CADEA367-CE74-4113-8392-6AAB541025EB}" dt="2023-11-03T17:17:56.674" v="518" actId="207"/>
          <ac:spMkLst>
            <pc:docMk/>
            <pc:sldMk cId="854431148" sldId="271"/>
            <ac:spMk id="14" creationId="{6C6D0BFA-1DF1-AB44-AB75-87FD92E0705F}"/>
          </ac:spMkLst>
        </pc:spChg>
        <pc:spChg chg="add mod">
          <ac:chgData name="Stephanie Egee" userId="69c28716a5d806c6" providerId="LiveId" clId="{CADEA367-CE74-4113-8392-6AAB541025EB}" dt="2023-11-06T10:38:59.149" v="773" actId="1076"/>
          <ac:spMkLst>
            <pc:docMk/>
            <pc:sldMk cId="854431148" sldId="271"/>
            <ac:spMk id="15" creationId="{174B3B27-1DD7-F989-5994-0F12FA44A79C}"/>
          </ac:spMkLst>
        </pc:spChg>
        <pc:spChg chg="add mod">
          <ac:chgData name="Stephanie Egee" userId="69c28716a5d806c6" providerId="LiveId" clId="{CADEA367-CE74-4113-8392-6AAB541025EB}" dt="2023-11-06T10:47:44.993" v="884" actId="207"/>
          <ac:spMkLst>
            <pc:docMk/>
            <pc:sldMk cId="854431148" sldId="271"/>
            <ac:spMk id="33" creationId="{52DFB5E4-43F7-B2D2-2474-D5CE9B1BF9D7}"/>
          </ac:spMkLst>
        </pc:spChg>
        <pc:spChg chg="add mod">
          <ac:chgData name="Stephanie Egee" userId="69c28716a5d806c6" providerId="LiveId" clId="{CADEA367-CE74-4113-8392-6AAB541025EB}" dt="2023-11-06T10:47:36.802" v="883" actId="1076"/>
          <ac:spMkLst>
            <pc:docMk/>
            <pc:sldMk cId="854431148" sldId="271"/>
            <ac:spMk id="39" creationId="{B9D63766-40E6-299A-C6BB-5B66456168E1}"/>
          </ac:spMkLst>
        </pc:spChg>
        <pc:cxnChg chg="add mod">
          <ac:chgData name="Stephanie Egee" userId="69c28716a5d806c6" providerId="LiveId" clId="{CADEA367-CE74-4113-8392-6AAB541025EB}" dt="2023-11-06T10:43:20.224" v="796" actId="14100"/>
          <ac:cxnSpMkLst>
            <pc:docMk/>
            <pc:sldMk cId="854431148" sldId="271"/>
            <ac:cxnSpMk id="16" creationId="{89468AAC-54B3-4011-FB23-CF10C7CCF85A}"/>
          </ac:cxnSpMkLst>
        </pc:cxnChg>
        <pc:cxnChg chg="add mod">
          <ac:chgData name="Stephanie Egee" userId="69c28716a5d806c6" providerId="LiveId" clId="{CADEA367-CE74-4113-8392-6AAB541025EB}" dt="2023-11-06T10:41:16.752" v="783" actId="1076"/>
          <ac:cxnSpMkLst>
            <pc:docMk/>
            <pc:sldMk cId="854431148" sldId="271"/>
            <ac:cxnSpMk id="17" creationId="{AC6DC525-3A7F-14E8-4F3C-D4993850DCD6}"/>
          </ac:cxnSpMkLst>
        </pc:cxnChg>
        <pc:cxnChg chg="add mod">
          <ac:chgData name="Stephanie Egee" userId="69c28716a5d806c6" providerId="LiveId" clId="{CADEA367-CE74-4113-8392-6AAB541025EB}" dt="2023-11-06T10:41:24.400" v="785" actId="14100"/>
          <ac:cxnSpMkLst>
            <pc:docMk/>
            <pc:sldMk cId="854431148" sldId="271"/>
            <ac:cxnSpMk id="19" creationId="{AAD77BED-8BF1-E625-45D5-97ECA219F1D7}"/>
          </ac:cxnSpMkLst>
        </pc:cxnChg>
        <pc:cxnChg chg="add mod">
          <ac:chgData name="Stephanie Egee" userId="69c28716a5d806c6" providerId="LiveId" clId="{CADEA367-CE74-4113-8392-6AAB541025EB}" dt="2023-11-06T10:48:52.020" v="886" actId="14100"/>
          <ac:cxnSpMkLst>
            <pc:docMk/>
            <pc:sldMk cId="854431148" sldId="271"/>
            <ac:cxnSpMk id="20" creationId="{C8B60F62-B7E5-4905-9BAE-7F1FBD4405C1}"/>
          </ac:cxnSpMkLst>
        </pc:cxnChg>
        <pc:cxnChg chg="add mod">
          <ac:chgData name="Stephanie Egee" userId="69c28716a5d806c6" providerId="LiveId" clId="{CADEA367-CE74-4113-8392-6AAB541025EB}" dt="2023-11-06T10:41:07.536" v="781" actId="1076"/>
          <ac:cxnSpMkLst>
            <pc:docMk/>
            <pc:sldMk cId="854431148" sldId="271"/>
            <ac:cxnSpMk id="21" creationId="{CA28FD44-C42E-5D58-4D3E-8DAB035C0AE6}"/>
          </ac:cxnSpMkLst>
        </pc:cxnChg>
        <pc:cxnChg chg="add mod">
          <ac:chgData name="Stephanie Egee" userId="69c28716a5d806c6" providerId="LiveId" clId="{CADEA367-CE74-4113-8392-6AAB541025EB}" dt="2023-11-06T10:43:59.016" v="798" actId="208"/>
          <ac:cxnSpMkLst>
            <pc:docMk/>
            <pc:sldMk cId="854431148" sldId="271"/>
            <ac:cxnSpMk id="22" creationId="{9D1D3739-8629-C22C-0804-976DC1822838}"/>
          </ac:cxnSpMkLst>
        </pc:cxnChg>
        <pc:cxnChg chg="add mod">
          <ac:chgData name="Stephanie Egee" userId="69c28716a5d806c6" providerId="LiveId" clId="{CADEA367-CE74-4113-8392-6AAB541025EB}" dt="2023-11-06T10:43:03.079" v="792" actId="1076"/>
          <ac:cxnSpMkLst>
            <pc:docMk/>
            <pc:sldMk cId="854431148" sldId="271"/>
            <ac:cxnSpMk id="28" creationId="{5EDB1FEC-A71A-812C-CEF3-7B75C85B08E3}"/>
          </ac:cxnSpMkLst>
        </pc:cxnChg>
        <pc:cxnChg chg="add del mod">
          <ac:chgData name="Stephanie Egee" userId="69c28716a5d806c6" providerId="LiveId" clId="{CADEA367-CE74-4113-8392-6AAB541025EB}" dt="2023-11-06T10:46:24.158" v="872" actId="478"/>
          <ac:cxnSpMkLst>
            <pc:docMk/>
            <pc:sldMk cId="854431148" sldId="271"/>
            <ac:cxnSpMk id="32" creationId="{5F05BA74-9825-35BD-0567-4EFE6590E2D0}"/>
          </ac:cxnSpMkLst>
        </pc:cxnChg>
        <pc:cxnChg chg="add mod">
          <ac:chgData name="Stephanie Egee" userId="69c28716a5d806c6" providerId="LiveId" clId="{CADEA367-CE74-4113-8392-6AAB541025EB}" dt="2023-11-06T10:47:33.380" v="882" actId="14100"/>
          <ac:cxnSpMkLst>
            <pc:docMk/>
            <pc:sldMk cId="854431148" sldId="271"/>
            <ac:cxnSpMk id="37" creationId="{30A3BD37-F781-9959-1B48-4D565881569B}"/>
          </ac:cxnSpMkLst>
        </pc:cxnChg>
      </pc:sldChg>
      <pc:sldChg chg="modSp mod">
        <pc:chgData name="Stephanie Egee" userId="69c28716a5d806c6" providerId="LiveId" clId="{CADEA367-CE74-4113-8392-6AAB541025EB}" dt="2023-11-03T16:43:23.372" v="162" actId="14100"/>
        <pc:sldMkLst>
          <pc:docMk/>
          <pc:sldMk cId="641456297" sldId="316"/>
        </pc:sldMkLst>
        <pc:spChg chg="mod">
          <ac:chgData name="Stephanie Egee" userId="69c28716a5d806c6" providerId="LiveId" clId="{CADEA367-CE74-4113-8392-6AAB541025EB}" dt="2023-11-03T16:43:23.372" v="162" actId="14100"/>
          <ac:spMkLst>
            <pc:docMk/>
            <pc:sldMk cId="641456297" sldId="316"/>
            <ac:spMk id="2" creationId="{48E4185B-B595-A384-8D73-B652856D5983}"/>
          </ac:spMkLst>
        </pc:spChg>
        <pc:spChg chg="mod">
          <ac:chgData name="Stephanie Egee" userId="69c28716a5d806c6" providerId="LiveId" clId="{CADEA367-CE74-4113-8392-6AAB541025EB}" dt="2023-11-03T16:42:31.194" v="141" actId="403"/>
          <ac:spMkLst>
            <pc:docMk/>
            <pc:sldMk cId="641456297" sldId="316"/>
            <ac:spMk id="17" creationId="{557F86A0-42F8-ACA6-70D0-4E4B52461FCC}"/>
          </ac:spMkLst>
        </pc:spChg>
      </pc:sldChg>
      <pc:sldChg chg="addSp delSp modSp new mod">
        <pc:chgData name="Stephanie Egee" userId="69c28716a5d806c6" providerId="LiveId" clId="{CADEA367-CE74-4113-8392-6AAB541025EB}" dt="2023-11-06T11:28:15.874" v="923" actId="20577"/>
        <pc:sldMkLst>
          <pc:docMk/>
          <pc:sldMk cId="2736707334" sldId="317"/>
        </pc:sldMkLst>
        <pc:spChg chg="del">
          <ac:chgData name="Stephanie Egee" userId="69c28716a5d806c6" providerId="LiveId" clId="{CADEA367-CE74-4113-8392-6AAB541025EB}" dt="2023-11-03T16:57:29.090" v="291" actId="478"/>
          <ac:spMkLst>
            <pc:docMk/>
            <pc:sldMk cId="2736707334" sldId="317"/>
            <ac:spMk id="2" creationId="{37B1A66C-5C37-628C-F36A-133006152F0B}"/>
          </ac:spMkLst>
        </pc:spChg>
        <pc:spChg chg="mod">
          <ac:chgData name="Stephanie Egee" userId="69c28716a5d806c6" providerId="LiveId" clId="{CADEA367-CE74-4113-8392-6AAB541025EB}" dt="2023-11-06T11:28:15.874" v="923" actId="20577"/>
          <ac:spMkLst>
            <pc:docMk/>
            <pc:sldMk cId="2736707334" sldId="317"/>
            <ac:spMk id="3" creationId="{B4FBF4B5-2355-B871-A462-9259C36B8D2D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4" creationId="{98526490-FC36-05F5-148F-6C7C94AC7849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5" creationId="{D9066438-B820-5C95-358A-B4B7020B9FAB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6" creationId="{7E5EFC55-9E6A-8569-D914-A56F9BC70EA0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7" creationId="{ABFFCB53-F80A-737F-B4D4-B321C3D4D980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8" creationId="{4B8C6A30-A850-6D23-E645-F795DCFDEDF2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9" creationId="{BF4B86A2-808F-A128-83F2-BE228834E649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0" creationId="{009A8D91-EF3B-8608-9B29-1C4A209C5CB3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1" creationId="{5A14407F-D8B1-F7E0-9D84-42A43E9E4828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2" creationId="{D712E643-C2C3-616B-DEC4-F6CBD8ABE772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3" creationId="{AE04446A-D705-4A58-E822-ABA37ADA095A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4" creationId="{F3652EA1-6E00-1056-B79B-C942E792CAF1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5" creationId="{FABBBAF3-B307-45FF-425D-93B3BB07636F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6" creationId="{12AD43E7-AA5A-80A9-CAF8-BC06ABE2F2EA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7" creationId="{F217CF29-AFE9-714E-D7BE-303C7A731828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8" creationId="{566EAB49-01D3-62C6-AECA-F5185E1CD0DF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19" creationId="{64B77B98-99FC-7906-260D-274DBD823D23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20" creationId="{36692963-9D8B-D547-F4E4-432EBB7DC3FE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27" creationId="{E180AD64-8961-A55B-FD81-F8476276330A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28" creationId="{B67217DD-0E76-7049-17D8-27395D48BB82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29" creationId="{345685BD-1C21-1315-C66B-0065C202F056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30" creationId="{0D9C8C44-E0D7-DB0D-DEB1-B9CCCBA89CC4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31" creationId="{CC319F6D-1F16-1CAD-765A-D3A7C5D6B2D5}"/>
          </ac:spMkLst>
        </pc:spChg>
        <pc:spChg chg="add del mod">
          <ac:chgData name="Stephanie Egee" userId="69c28716a5d806c6" providerId="LiveId" clId="{CADEA367-CE74-4113-8392-6AAB541025EB}" dt="2023-11-03T16:59:02.834" v="316"/>
          <ac:spMkLst>
            <pc:docMk/>
            <pc:sldMk cId="2736707334" sldId="317"/>
            <ac:spMk id="40" creationId="{050B5B35-F4B2-AAEB-BFF9-DAD6EA101CA4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1" creationId="{15D2FDF2-025D-D452-A160-81315E7E60C0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2" creationId="{6CE84B6F-A1E0-9DF8-4EF0-D3F63FF7C9F7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3" creationId="{E735A6E2-12FF-C806-8709-916B4BC43883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4" creationId="{29E1798F-A360-D312-FC57-A8DCB1D588DD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5" creationId="{CEF3B96A-6379-8FB7-8490-5B555B1FA8A5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6" creationId="{86FEA282-0DE4-5E6F-7935-82B373DF83CD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7" creationId="{08ABD9FF-C424-15C4-9143-3540A6BBD7FD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8" creationId="{E2663528-1BDE-507F-49AB-D9270F6EBA3F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49" creationId="{1E799C7D-AE26-EC2D-A7AA-5C3F5A86DC0F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0" creationId="{647B5864-6732-5EAA-466A-C23E10AE629E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1" creationId="{B7F649C1-A231-8495-B67C-1A56AAC1977E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2" creationId="{EA0E0E34-8AC1-635C-9DD4-366A66A628BF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3" creationId="{38888E04-F62F-3218-7633-ACC576D5D592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4" creationId="{DABA1B7C-546D-7B9E-9E7C-5907502D7BDE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5" creationId="{34DD673F-6D0C-F1A9-9CC1-A547F1E9FB9B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6" creationId="{052BA010-8813-BD93-CC75-5088EB346B58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57" creationId="{D431F5CF-A2C2-6BA2-7902-69CF170FC880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64" creationId="{E761C794-5E07-5BC7-141A-13A8CCD114D7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65" creationId="{EF314156-7535-C8F2-41B1-AA9D0C8709AD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66" creationId="{0B302705-74F1-6196-85A5-397287E84CC8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67" creationId="{76FEEEDC-85AC-00EF-2BCC-326FF0718C4A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68" creationId="{F1B6EAE6-4649-DE5F-5DF8-973623F16D74}"/>
          </ac:spMkLst>
        </pc:spChg>
        <pc:spChg chg="add mod">
          <ac:chgData name="Stephanie Egee" userId="69c28716a5d806c6" providerId="LiveId" clId="{CADEA367-CE74-4113-8392-6AAB541025EB}" dt="2023-11-03T17:18:16.052" v="519" actId="207"/>
          <ac:spMkLst>
            <pc:docMk/>
            <pc:sldMk cId="2736707334" sldId="317"/>
            <ac:spMk id="77" creationId="{F6BB0922-A48E-BB2C-8A9D-08B43E9F978E}"/>
          </ac:spMkLst>
        </pc:sp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1" creationId="{7556DC2D-46EF-973E-4C76-9F0DF7CB0815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2" creationId="{741CF770-71A5-3D19-9396-48CD12DD0BD5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3" creationId="{5170C56E-DF14-5FA8-9E9B-328DD5A7FC7B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4" creationId="{7E8DB913-1B81-AD17-4556-271616BCC57F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5" creationId="{241B6F11-0FCD-786D-8BC4-EE4528F9EBCC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26" creationId="{26755871-6A10-C455-BE02-7E6D38A5C5CD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2" creationId="{9F77FFA1-5FD2-861B-6AD2-F0F3A123B682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3" creationId="{8CA8BA93-0869-76AE-E370-61D297589D89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4" creationId="{1D043C6D-AFA3-EF51-37EB-B557A5A4B4E7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5" creationId="{59A6F31C-6D9D-4EE5-5956-3AEACC83C1F7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6" creationId="{8DF5438B-51AC-BD95-CC77-78CB1B05A904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7" creationId="{847C451C-3C11-BDF6-77F7-01AFA5D69788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8" creationId="{A3D74959-D2B7-44C6-7C91-06D6600B3320}"/>
          </ac:cxnSpMkLst>
        </pc:cxnChg>
        <pc:cxnChg chg="add del mod">
          <ac:chgData name="Stephanie Egee" userId="69c28716a5d806c6" providerId="LiveId" clId="{CADEA367-CE74-4113-8392-6AAB541025EB}" dt="2023-11-03T16:59:02.834" v="316"/>
          <ac:cxnSpMkLst>
            <pc:docMk/>
            <pc:sldMk cId="2736707334" sldId="317"/>
            <ac:cxnSpMk id="39" creationId="{A645E871-FE29-A040-9D27-F8D8FB10CF36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58" creationId="{3BCE2C43-1BBD-E7D4-5B60-951FAA8ECFCD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59" creationId="{915FD877-0BA4-9E53-1982-BA391D68CA4E}"/>
          </ac:cxnSpMkLst>
        </pc:cxnChg>
        <pc:cxnChg chg="add mod">
          <ac:chgData name="Stephanie Egee" userId="69c28716a5d806c6" providerId="LiveId" clId="{CADEA367-CE74-4113-8392-6AAB541025EB}" dt="2023-11-03T17:07:53.455" v="380" actId="14100"/>
          <ac:cxnSpMkLst>
            <pc:docMk/>
            <pc:sldMk cId="2736707334" sldId="317"/>
            <ac:cxnSpMk id="60" creationId="{EF3EA89C-A294-F9E1-120C-141027E747B8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61" creationId="{904DA1D4-0925-E92D-611F-44D57C870C37}"/>
          </ac:cxnSpMkLst>
        </pc:cxnChg>
        <pc:cxnChg chg="add mod">
          <ac:chgData name="Stephanie Egee" userId="69c28716a5d806c6" providerId="LiveId" clId="{CADEA367-CE74-4113-8392-6AAB541025EB}" dt="2023-11-03T17:08:15.478" v="384" actId="1076"/>
          <ac:cxnSpMkLst>
            <pc:docMk/>
            <pc:sldMk cId="2736707334" sldId="317"/>
            <ac:cxnSpMk id="62" creationId="{5E7867EB-951B-22C3-8AEC-CB54A2647424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63" creationId="{5469DC3C-97B7-746D-71AF-4B70E2744A89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69" creationId="{D3897E9E-2FF7-7A01-424A-83D3A470CBFA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0" creationId="{D59A2445-6488-AD13-C9DA-F059AA592A7A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1" creationId="{0B8B778F-90C8-5BE9-A3C0-DB93F5F1BDF4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2" creationId="{8DD67AF2-7059-D9FA-7F0A-D65E4940FF56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3" creationId="{0E8EAC20-B59A-F999-F7D0-7E1153BB894A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4" creationId="{B8FA6EE1-E1D6-40A7-839A-B49F47131FE4}"/>
          </ac:cxnSpMkLst>
        </pc:cxnChg>
        <pc:cxnChg chg="add mod">
          <ac:chgData name="Stephanie Egee" userId="69c28716a5d806c6" providerId="LiveId" clId="{CADEA367-CE74-4113-8392-6AAB541025EB}" dt="2023-11-03T17:07:25.132" v="377" actId="208"/>
          <ac:cxnSpMkLst>
            <pc:docMk/>
            <pc:sldMk cId="2736707334" sldId="317"/>
            <ac:cxnSpMk id="75" creationId="{1F872098-2CFA-62CA-DD5C-64D60BEAFC80}"/>
          </ac:cxnSpMkLst>
        </pc:cxnChg>
        <pc:cxnChg chg="add mod">
          <ac:chgData name="Stephanie Egee" userId="69c28716a5d806c6" providerId="LiveId" clId="{CADEA367-CE74-4113-8392-6AAB541025EB}" dt="2023-11-03T17:08:43.955" v="389" actId="14100"/>
          <ac:cxnSpMkLst>
            <pc:docMk/>
            <pc:sldMk cId="2736707334" sldId="317"/>
            <ac:cxnSpMk id="76" creationId="{F6A117A6-DC69-8A8D-59EF-6954DC4EE4DC}"/>
          </ac:cxnSpMkLst>
        </pc:cxnChg>
      </pc:sldChg>
      <pc:sldChg chg="del">
        <pc:chgData name="Stephanie Egee" userId="69c28716a5d806c6" providerId="LiveId" clId="{CADEA367-CE74-4113-8392-6AAB541025EB}" dt="2023-11-03T16:42:59.414" v="156" actId="47"/>
        <pc:sldMkLst>
          <pc:docMk/>
          <pc:sldMk cId="2809731570" sldId="339"/>
        </pc:sldMkLst>
      </pc:sldChg>
      <pc:sldChg chg="del">
        <pc:chgData name="Stephanie Egee" userId="69c28716a5d806c6" providerId="LiveId" clId="{CADEA367-CE74-4113-8392-6AAB541025EB}" dt="2023-11-03T16:42:58.366" v="154" actId="47"/>
        <pc:sldMkLst>
          <pc:docMk/>
          <pc:sldMk cId="1173407595" sldId="340"/>
        </pc:sldMkLst>
      </pc:sldChg>
      <pc:sldChg chg="del">
        <pc:chgData name="Stephanie Egee" userId="69c28716a5d806c6" providerId="LiveId" clId="{CADEA367-CE74-4113-8392-6AAB541025EB}" dt="2023-11-03T16:42:50.858" v="142" actId="47"/>
        <pc:sldMkLst>
          <pc:docMk/>
          <pc:sldMk cId="1619155252" sldId="341"/>
        </pc:sldMkLst>
      </pc:sldChg>
      <pc:sldChg chg="del">
        <pc:chgData name="Stephanie Egee" userId="69c28716a5d806c6" providerId="LiveId" clId="{CADEA367-CE74-4113-8392-6AAB541025EB}" dt="2023-11-03T16:42:52.421" v="143" actId="47"/>
        <pc:sldMkLst>
          <pc:docMk/>
          <pc:sldMk cId="3004258894" sldId="342"/>
        </pc:sldMkLst>
      </pc:sldChg>
      <pc:sldChg chg="del">
        <pc:chgData name="Stephanie Egee" userId="69c28716a5d806c6" providerId="LiveId" clId="{CADEA367-CE74-4113-8392-6AAB541025EB}" dt="2023-11-03T16:42:53.079" v="144" actId="47"/>
        <pc:sldMkLst>
          <pc:docMk/>
          <pc:sldMk cId="3663597574" sldId="345"/>
        </pc:sldMkLst>
      </pc:sldChg>
      <pc:sldChg chg="del">
        <pc:chgData name="Stephanie Egee" userId="69c28716a5d806c6" providerId="LiveId" clId="{CADEA367-CE74-4113-8392-6AAB541025EB}" dt="2023-11-03T16:42:53.517" v="145" actId="47"/>
        <pc:sldMkLst>
          <pc:docMk/>
          <pc:sldMk cId="1157775016" sldId="346"/>
        </pc:sldMkLst>
      </pc:sldChg>
      <pc:sldChg chg="del">
        <pc:chgData name="Stephanie Egee" userId="69c28716a5d806c6" providerId="LiveId" clId="{CADEA367-CE74-4113-8392-6AAB541025EB}" dt="2023-11-03T16:42:54.043" v="146" actId="47"/>
        <pc:sldMkLst>
          <pc:docMk/>
          <pc:sldMk cId="430216993" sldId="347"/>
        </pc:sldMkLst>
      </pc:sldChg>
      <pc:sldChg chg="del">
        <pc:chgData name="Stephanie Egee" userId="69c28716a5d806c6" providerId="LiveId" clId="{CADEA367-CE74-4113-8392-6AAB541025EB}" dt="2023-11-03T16:42:54.518" v="147" actId="47"/>
        <pc:sldMkLst>
          <pc:docMk/>
          <pc:sldMk cId="2187537063" sldId="348"/>
        </pc:sldMkLst>
      </pc:sldChg>
      <pc:sldChg chg="del">
        <pc:chgData name="Stephanie Egee" userId="69c28716a5d806c6" providerId="LiveId" clId="{CADEA367-CE74-4113-8392-6AAB541025EB}" dt="2023-11-03T16:42:54.895" v="148" actId="47"/>
        <pc:sldMkLst>
          <pc:docMk/>
          <pc:sldMk cId="3099941617" sldId="349"/>
        </pc:sldMkLst>
      </pc:sldChg>
      <pc:sldChg chg="del">
        <pc:chgData name="Stephanie Egee" userId="69c28716a5d806c6" providerId="LiveId" clId="{CADEA367-CE74-4113-8392-6AAB541025EB}" dt="2023-11-03T16:42:55.332" v="149" actId="47"/>
        <pc:sldMkLst>
          <pc:docMk/>
          <pc:sldMk cId="4284365311" sldId="351"/>
        </pc:sldMkLst>
      </pc:sldChg>
      <pc:sldChg chg="del">
        <pc:chgData name="Stephanie Egee" userId="69c28716a5d806c6" providerId="LiveId" clId="{CADEA367-CE74-4113-8392-6AAB541025EB}" dt="2023-11-03T16:42:56.459" v="151" actId="47"/>
        <pc:sldMkLst>
          <pc:docMk/>
          <pc:sldMk cId="1032727425" sldId="352"/>
        </pc:sldMkLst>
      </pc:sldChg>
      <pc:sldChg chg="del">
        <pc:chgData name="Stephanie Egee" userId="69c28716a5d806c6" providerId="LiveId" clId="{CADEA367-CE74-4113-8392-6AAB541025EB}" dt="2023-11-03T16:42:56.975" v="152" actId="47"/>
        <pc:sldMkLst>
          <pc:docMk/>
          <pc:sldMk cId="3362921425" sldId="353"/>
        </pc:sldMkLst>
      </pc:sldChg>
      <pc:sldChg chg="del">
        <pc:chgData name="Stephanie Egee" userId="69c28716a5d806c6" providerId="LiveId" clId="{CADEA367-CE74-4113-8392-6AAB541025EB}" dt="2023-11-03T16:42:55.938" v="150" actId="47"/>
        <pc:sldMkLst>
          <pc:docMk/>
          <pc:sldMk cId="20405266" sldId="354"/>
        </pc:sldMkLst>
      </pc:sldChg>
      <pc:sldChg chg="del">
        <pc:chgData name="Stephanie Egee" userId="69c28716a5d806c6" providerId="LiveId" clId="{CADEA367-CE74-4113-8392-6AAB541025EB}" dt="2023-11-03T16:42:57.538" v="153" actId="47"/>
        <pc:sldMkLst>
          <pc:docMk/>
          <pc:sldMk cId="2950550240" sldId="355"/>
        </pc:sldMkLst>
      </pc:sldChg>
      <pc:sldChg chg="del">
        <pc:chgData name="Stephanie Egee" userId="69c28716a5d806c6" providerId="LiveId" clId="{CADEA367-CE74-4113-8392-6AAB541025EB}" dt="2023-11-03T16:42:58.929" v="155" actId="47"/>
        <pc:sldMkLst>
          <pc:docMk/>
          <pc:sldMk cId="3299006512" sldId="356"/>
        </pc:sldMkLst>
      </pc:sldChg>
      <pc:sldChg chg="del">
        <pc:chgData name="Stephanie Egee" userId="69c28716a5d806c6" providerId="LiveId" clId="{CADEA367-CE74-4113-8392-6AAB541025EB}" dt="2023-11-03T16:42:59.977" v="157" actId="47"/>
        <pc:sldMkLst>
          <pc:docMk/>
          <pc:sldMk cId="3314560740" sldId="357"/>
        </pc:sldMkLst>
      </pc:sldChg>
      <pc:sldChg chg="del">
        <pc:chgData name="Stephanie Egee" userId="69c28716a5d806c6" providerId="LiveId" clId="{CADEA367-CE74-4113-8392-6AAB541025EB}" dt="2023-11-03T16:43:00.477" v="158" actId="47"/>
        <pc:sldMkLst>
          <pc:docMk/>
          <pc:sldMk cId="35728287" sldId="358"/>
        </pc:sldMkLst>
      </pc:sldChg>
      <pc:sldChg chg="del">
        <pc:chgData name="Stephanie Egee" userId="69c28716a5d806c6" providerId="LiveId" clId="{CADEA367-CE74-4113-8392-6AAB541025EB}" dt="2023-11-03T16:43:01.212" v="159" actId="47"/>
        <pc:sldMkLst>
          <pc:docMk/>
          <pc:sldMk cId="3592361445" sldId="359"/>
        </pc:sldMkLst>
      </pc:sldChg>
      <pc:sldChg chg="del">
        <pc:chgData name="Stephanie Egee" userId="69c28716a5d806c6" providerId="LiveId" clId="{CADEA367-CE74-4113-8392-6AAB541025EB}" dt="2023-11-03T16:43:01.886" v="160" actId="47"/>
        <pc:sldMkLst>
          <pc:docMk/>
          <pc:sldMk cId="4197664137" sldId="360"/>
        </pc:sldMkLst>
      </pc:sldChg>
      <pc:sldChg chg="del">
        <pc:chgData name="Stephanie Egee" userId="69c28716a5d806c6" providerId="LiveId" clId="{CADEA367-CE74-4113-8392-6AAB541025EB}" dt="2023-11-03T16:43:02.419" v="161" actId="47"/>
        <pc:sldMkLst>
          <pc:docMk/>
          <pc:sldMk cId="3302964181" sldId="361"/>
        </pc:sldMkLst>
      </pc:sldChg>
    </pc:docChg>
  </pc:docChgLst>
  <pc:docChgLst>
    <pc:chgData name="Stephanie Egee" userId="69c28716a5d806c6" providerId="LiveId" clId="{1D98121F-BA87-464C-BF76-5A06B672533A}"/>
    <pc:docChg chg="undo redo custSel modSld">
      <pc:chgData name="Stephanie Egee" userId="69c28716a5d806c6" providerId="LiveId" clId="{1D98121F-BA87-464C-BF76-5A06B672533A}" dt="2024-01-31T11:53:03.110" v="143" actId="208"/>
      <pc:docMkLst>
        <pc:docMk/>
      </pc:docMkLst>
      <pc:sldChg chg="addSp delSp modSp mod">
        <pc:chgData name="Stephanie Egee" userId="69c28716a5d806c6" providerId="LiveId" clId="{1D98121F-BA87-464C-BF76-5A06B672533A}" dt="2024-01-31T11:53:03.110" v="143" actId="208"/>
        <pc:sldMkLst>
          <pc:docMk/>
          <pc:sldMk cId="854431148" sldId="271"/>
        </pc:sldMkLst>
        <pc:spChg chg="mod">
          <ac:chgData name="Stephanie Egee" userId="69c28716a5d806c6" providerId="LiveId" clId="{1D98121F-BA87-464C-BF76-5A06B672533A}" dt="2024-01-31T11:50:13.267" v="131" actId="1076"/>
          <ac:spMkLst>
            <pc:docMk/>
            <pc:sldMk cId="854431148" sldId="271"/>
            <ac:spMk id="5" creationId="{2EE2AF89-2812-6C16-B699-BD35801D0457}"/>
          </ac:spMkLst>
        </pc:spChg>
        <pc:spChg chg="mod">
          <ac:chgData name="Stephanie Egee" userId="69c28716a5d806c6" providerId="LiveId" clId="{1D98121F-BA87-464C-BF76-5A06B672533A}" dt="2024-01-31T11:52:26.890" v="138" actId="208"/>
          <ac:spMkLst>
            <pc:docMk/>
            <pc:sldMk cId="854431148" sldId="271"/>
            <ac:spMk id="6" creationId="{7E4A19E1-B292-A5B6-5D7D-C0734FCFA151}"/>
          </ac:spMkLst>
        </pc:spChg>
        <pc:spChg chg="mod">
          <ac:chgData name="Stephanie Egee" userId="69c28716a5d806c6" providerId="LiveId" clId="{1D98121F-BA87-464C-BF76-5A06B672533A}" dt="2024-01-31T11:43:38.312" v="36" actId="1076"/>
          <ac:spMkLst>
            <pc:docMk/>
            <pc:sldMk cId="854431148" sldId="271"/>
            <ac:spMk id="7" creationId="{D6C89433-D37A-59E5-CC28-1D7D05C21162}"/>
          </ac:spMkLst>
        </pc:spChg>
        <pc:spChg chg="mod">
          <ac:chgData name="Stephanie Egee" userId="69c28716a5d806c6" providerId="LiveId" clId="{1D98121F-BA87-464C-BF76-5A06B672533A}" dt="2024-01-31T11:43:38.312" v="36" actId="1076"/>
          <ac:spMkLst>
            <pc:docMk/>
            <pc:sldMk cId="854431148" sldId="271"/>
            <ac:spMk id="8" creationId="{6D9F0A99-23A1-D0B3-3D6F-6605A01B7D6C}"/>
          </ac:spMkLst>
        </pc:spChg>
        <pc:spChg chg="mod">
          <ac:chgData name="Stephanie Egee" userId="69c28716a5d806c6" providerId="LiveId" clId="{1D98121F-BA87-464C-BF76-5A06B672533A}" dt="2024-01-31T11:52:29.497" v="139" actId="208"/>
          <ac:spMkLst>
            <pc:docMk/>
            <pc:sldMk cId="854431148" sldId="271"/>
            <ac:spMk id="9" creationId="{E917FC75-D480-3174-C297-71A2F8446F9E}"/>
          </ac:spMkLst>
        </pc:spChg>
        <pc:spChg chg="mod">
          <ac:chgData name="Stephanie Egee" userId="69c28716a5d806c6" providerId="LiveId" clId="{1D98121F-BA87-464C-BF76-5A06B672533A}" dt="2024-01-31T11:50:02.423" v="129" actId="207"/>
          <ac:spMkLst>
            <pc:docMk/>
            <pc:sldMk cId="854431148" sldId="271"/>
            <ac:spMk id="10" creationId="{6EFC8127-DA6C-22C6-5825-2FAB1E3A7FCF}"/>
          </ac:spMkLst>
        </pc:spChg>
        <pc:spChg chg="mod">
          <ac:chgData name="Stephanie Egee" userId="69c28716a5d806c6" providerId="LiveId" clId="{1D98121F-BA87-464C-BF76-5A06B672533A}" dt="2024-01-31T11:48:22.582" v="108" actId="20577"/>
          <ac:spMkLst>
            <pc:docMk/>
            <pc:sldMk cId="854431148" sldId="271"/>
            <ac:spMk id="12" creationId="{C565911A-383C-5A9E-2768-B60D0EB12E74}"/>
          </ac:spMkLst>
        </pc:spChg>
        <pc:spChg chg="mod">
          <ac:chgData name="Stephanie Egee" userId="69c28716a5d806c6" providerId="LiveId" clId="{1D98121F-BA87-464C-BF76-5A06B672533A}" dt="2024-01-31T11:42:40.592" v="31" actId="14100"/>
          <ac:spMkLst>
            <pc:docMk/>
            <pc:sldMk cId="854431148" sldId="271"/>
            <ac:spMk id="13" creationId="{86C923F6-0911-C9E3-34BF-9B7829DF8F5B}"/>
          </ac:spMkLst>
        </pc:spChg>
        <pc:spChg chg="mod">
          <ac:chgData name="Stephanie Egee" userId="69c28716a5d806c6" providerId="LiveId" clId="{1D98121F-BA87-464C-BF76-5A06B672533A}" dt="2024-01-31T11:43:03.395" v="33" actId="14100"/>
          <ac:spMkLst>
            <pc:docMk/>
            <pc:sldMk cId="854431148" sldId="271"/>
            <ac:spMk id="14" creationId="{6C6D0BFA-1DF1-AB44-AB75-87FD92E0705F}"/>
          </ac:spMkLst>
        </pc:spChg>
        <pc:spChg chg="mod">
          <ac:chgData name="Stephanie Egee" userId="69c28716a5d806c6" providerId="LiveId" clId="{1D98121F-BA87-464C-BF76-5A06B672533A}" dt="2024-01-31T11:48:23.935" v="111" actId="1076"/>
          <ac:spMkLst>
            <pc:docMk/>
            <pc:sldMk cId="854431148" sldId="271"/>
            <ac:spMk id="15" creationId="{174B3B27-1DD7-F989-5994-0F12FA44A79C}"/>
          </ac:spMkLst>
        </pc:spChg>
        <pc:spChg chg="mod">
          <ac:chgData name="Stephanie Egee" userId="69c28716a5d806c6" providerId="LiveId" clId="{1D98121F-BA87-464C-BF76-5A06B672533A}" dt="2024-01-31T11:49:18.640" v="122" actId="1076"/>
          <ac:spMkLst>
            <pc:docMk/>
            <pc:sldMk cId="854431148" sldId="271"/>
            <ac:spMk id="33" creationId="{52DFB5E4-43F7-B2D2-2474-D5CE9B1BF9D7}"/>
          </ac:spMkLst>
        </pc:spChg>
        <pc:spChg chg="mod">
          <ac:chgData name="Stephanie Egee" userId="69c28716a5d806c6" providerId="LiveId" clId="{1D98121F-BA87-464C-BF76-5A06B672533A}" dt="2024-01-31T11:49:23.867" v="123" actId="1076"/>
          <ac:spMkLst>
            <pc:docMk/>
            <pc:sldMk cId="854431148" sldId="271"/>
            <ac:spMk id="39" creationId="{B9D63766-40E6-299A-C6BB-5B66456168E1}"/>
          </ac:spMkLst>
        </pc:spChg>
        <pc:cxnChg chg="mod">
          <ac:chgData name="Stephanie Egee" userId="69c28716a5d806c6" providerId="LiveId" clId="{1D98121F-BA87-464C-BF76-5A06B672533A}" dt="2024-01-31T11:53:03.110" v="143" actId="208"/>
          <ac:cxnSpMkLst>
            <pc:docMk/>
            <pc:sldMk cId="854431148" sldId="271"/>
            <ac:cxnSpMk id="16" creationId="{89468AAC-54B3-4011-FB23-CF10C7CCF85A}"/>
          </ac:cxnSpMkLst>
        </pc:cxnChg>
        <pc:cxnChg chg="mod">
          <ac:chgData name="Stephanie Egee" userId="69c28716a5d806c6" providerId="LiveId" clId="{1D98121F-BA87-464C-BF76-5A06B672533A}" dt="2024-01-31T11:52:33.713" v="140" actId="208"/>
          <ac:cxnSpMkLst>
            <pc:docMk/>
            <pc:sldMk cId="854431148" sldId="271"/>
            <ac:cxnSpMk id="17" creationId="{AC6DC525-3A7F-14E8-4F3C-D4993850DCD6}"/>
          </ac:cxnSpMkLst>
        </pc:cxnChg>
        <pc:cxnChg chg="mod">
          <ac:chgData name="Stephanie Egee" userId="69c28716a5d806c6" providerId="LiveId" clId="{1D98121F-BA87-464C-BF76-5A06B672533A}" dt="2024-01-31T11:49:40.571" v="127" actId="14100"/>
          <ac:cxnSpMkLst>
            <pc:docMk/>
            <pc:sldMk cId="854431148" sldId="271"/>
            <ac:cxnSpMk id="19" creationId="{AAD77BED-8BF1-E625-45D5-97ECA219F1D7}"/>
          </ac:cxnSpMkLst>
        </pc:cxnChg>
        <pc:cxnChg chg="mod">
          <ac:chgData name="Stephanie Egee" userId="69c28716a5d806c6" providerId="LiveId" clId="{1D98121F-BA87-464C-BF76-5A06B672533A}" dt="2024-01-31T11:48:23.117" v="110" actId="14100"/>
          <ac:cxnSpMkLst>
            <pc:docMk/>
            <pc:sldMk cId="854431148" sldId="271"/>
            <ac:cxnSpMk id="20" creationId="{C8B60F62-B7E5-4905-9BAE-7F1FBD4405C1}"/>
          </ac:cxnSpMkLst>
        </pc:cxnChg>
        <pc:cxnChg chg="add del mod">
          <ac:chgData name="Stephanie Egee" userId="69c28716a5d806c6" providerId="LiveId" clId="{1D98121F-BA87-464C-BF76-5A06B672533A}" dt="2024-01-31T11:48:20.599" v="100" actId="478"/>
          <ac:cxnSpMkLst>
            <pc:docMk/>
            <pc:sldMk cId="854431148" sldId="271"/>
            <ac:cxnSpMk id="21" creationId="{CA28FD44-C42E-5D58-4D3E-8DAB035C0AE6}"/>
          </ac:cxnSpMkLst>
        </pc:cxnChg>
        <pc:cxnChg chg="mod">
          <ac:chgData name="Stephanie Egee" userId="69c28716a5d806c6" providerId="LiveId" clId="{1D98121F-BA87-464C-BF76-5A06B672533A}" dt="2024-01-31T11:50:07.944" v="130" actId="14100"/>
          <ac:cxnSpMkLst>
            <pc:docMk/>
            <pc:sldMk cId="854431148" sldId="271"/>
            <ac:cxnSpMk id="22" creationId="{9D1D3739-8629-C22C-0804-976DC1822838}"/>
          </ac:cxnSpMkLst>
        </pc:cxnChg>
        <pc:cxnChg chg="add del mod">
          <ac:chgData name="Stephanie Egee" userId="69c28716a5d806c6" providerId="LiveId" clId="{1D98121F-BA87-464C-BF76-5A06B672533A}" dt="2024-01-31T11:48:44.576" v="117" actId="478"/>
          <ac:cxnSpMkLst>
            <pc:docMk/>
            <pc:sldMk cId="854431148" sldId="271"/>
            <ac:cxnSpMk id="24" creationId="{66AF36FA-3FB4-1318-23C5-A261ADE065D6}"/>
          </ac:cxnSpMkLst>
        </pc:cxnChg>
        <pc:cxnChg chg="mod">
          <ac:chgData name="Stephanie Egee" userId="69c28716a5d806c6" providerId="LiveId" clId="{1D98121F-BA87-464C-BF76-5A06B672533A}" dt="2024-01-31T11:50:49.595" v="137" actId="692"/>
          <ac:cxnSpMkLst>
            <pc:docMk/>
            <pc:sldMk cId="854431148" sldId="271"/>
            <ac:cxnSpMk id="28" creationId="{5EDB1FEC-A71A-812C-CEF3-7B75C85B08E3}"/>
          </ac:cxnSpMkLst>
        </pc:cxnChg>
        <pc:cxnChg chg="add mod">
          <ac:chgData name="Stephanie Egee" userId="69c28716a5d806c6" providerId="LiveId" clId="{1D98121F-BA87-464C-BF76-5A06B672533A}" dt="2024-01-31T11:52:35.995" v="141" actId="208"/>
          <ac:cxnSpMkLst>
            <pc:docMk/>
            <pc:sldMk cId="854431148" sldId="271"/>
            <ac:cxnSpMk id="30" creationId="{8ABC9F2A-68A3-EEF9-74DC-B1DE4157CBDA}"/>
          </ac:cxnSpMkLst>
        </pc:cxnChg>
        <pc:cxnChg chg="add">
          <ac:chgData name="Stephanie Egee" userId="69c28716a5d806c6" providerId="LiveId" clId="{1D98121F-BA87-464C-BF76-5A06B672533A}" dt="2024-01-31T11:49:03.157" v="118" actId="11529"/>
          <ac:cxnSpMkLst>
            <pc:docMk/>
            <pc:sldMk cId="854431148" sldId="271"/>
            <ac:cxnSpMk id="34" creationId="{419B8ED0-4F22-58C4-ABED-05B3842F0054}"/>
          </ac:cxnSpMkLst>
        </pc:cxnChg>
        <pc:cxnChg chg="del mod">
          <ac:chgData name="Stephanie Egee" userId="69c28716a5d806c6" providerId="LiveId" clId="{1D98121F-BA87-464C-BF76-5A06B672533A}" dt="2024-01-31T11:44:55.406" v="45" actId="478"/>
          <ac:cxnSpMkLst>
            <pc:docMk/>
            <pc:sldMk cId="854431148" sldId="271"/>
            <ac:cxnSpMk id="37" creationId="{30A3BD37-F781-9959-1B48-4D565881569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9893-6F64-4423-8F00-91B7F9A9AF69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95255-BE45-4389-8EC9-E33BB6DD4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63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DB663A-BA56-410A-8B4E-5ECBC1A064D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982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B663A-BA56-410A-8B4E-5ECBC1A064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23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B140D-0801-F3FB-4810-41392895FA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"/>
            <a:ext cx="6085935" cy="6858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7CAA9F-E276-ED63-47CC-FFD93BDC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67" y="2766217"/>
            <a:ext cx="6085935" cy="1325563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5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ont 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B140D-0801-F3FB-4810-41392895FA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"/>
            <a:ext cx="6085935" cy="6858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7CAA9F-E276-ED63-47CC-FFD93BDC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67" y="2766217"/>
            <a:ext cx="6085935" cy="1325563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65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7CAA9F-E276-ED63-47CC-FFD93BDC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1842" y="2766218"/>
            <a:ext cx="5323936" cy="1325563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B140D-0801-F3FB-4810-41392895FA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199130"/>
            <a:ext cx="4210050" cy="4459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95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blank">
    <p:bg>
      <p:bgPr>
        <a:solidFill>
          <a:srgbClr val="E9E2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9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37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69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A4933C52-E4D7-2D7E-450B-DB3325F03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C6B5480-3138-6767-B8D9-7A2C097B217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919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88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BD19DD-69EF-870A-01B1-DD583B15F0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9725" y="1846054"/>
            <a:ext cx="4041750" cy="47055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E88BE1-D9FF-F473-0D1C-B4B74B3D45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525" y="1846053"/>
            <a:ext cx="6875488" cy="4705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>
            <a:extLst>
              <a:ext uri="{FF2B5EF4-FFF2-40B4-BE49-F238E27FC236}">
                <a16:creationId xmlns:a16="http://schemas.microsoft.com/office/drawing/2014/main" id="{7E2DD255-100B-41F1-A3BB-A0564F8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2EFCE3CC-E7EE-7102-E09D-A7C5662E3EC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1307763" y="439738"/>
            <a:ext cx="4937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6559CE5-72A6-1F50-7DAD-D88D217EDD9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125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37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E88BE1-D9FF-F473-0D1C-B4B74B3D45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524" y="1846053"/>
            <a:ext cx="11410951" cy="4705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>
            <a:extLst>
              <a:ext uri="{FF2B5EF4-FFF2-40B4-BE49-F238E27FC236}">
                <a16:creationId xmlns:a16="http://schemas.microsoft.com/office/drawing/2014/main" id="{7E2DD255-100B-41F1-A3BB-A0564F8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2EFCE3CC-E7EE-7102-E09D-A7C5662E3EC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1307763" y="439738"/>
            <a:ext cx="4937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6559CE5-72A6-1F50-7DAD-D88D217EDD9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125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94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A4933C52-E4D7-2D7E-450B-DB3325F03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C6B5480-3138-6767-B8D9-7A2C097B217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125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5C8577A-8F03-D4F6-9FB7-5B1C709908F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90525" y="1924050"/>
            <a:ext cx="11410950" cy="4362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DC6EA-1A44-5F55-89B8-6494E49644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4800" y="6400800"/>
            <a:ext cx="3876675" cy="37147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n-US" dirty="0"/>
              <a:t>Source: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45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C89CE353-2604-EC6A-EEE4-CD5A0A2F28C1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919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8A5AAD95-B588-D5BC-BA3F-B79936A5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8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lide with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E88BE1-D9FF-F473-0D1C-B4B74B3D45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525" y="1846053"/>
            <a:ext cx="6877049" cy="4705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>
            <a:extLst>
              <a:ext uri="{FF2B5EF4-FFF2-40B4-BE49-F238E27FC236}">
                <a16:creationId xmlns:a16="http://schemas.microsoft.com/office/drawing/2014/main" id="{7E2DD255-100B-41F1-A3BB-A0564F8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2EFCE3CC-E7EE-7102-E09D-A7C5662E3EC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1307763" y="439738"/>
            <a:ext cx="4937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6559CE5-72A6-1F50-7DAD-D88D217EDD9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919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49C58E3-9C02-B1CB-0AA6-CF49D61770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9725" y="1846054"/>
            <a:ext cx="4041750" cy="47055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859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lide with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E88BE1-D9FF-F473-0D1C-B4B74B3D45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525" y="1846053"/>
            <a:ext cx="11410950" cy="4705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>
            <a:extLst>
              <a:ext uri="{FF2B5EF4-FFF2-40B4-BE49-F238E27FC236}">
                <a16:creationId xmlns:a16="http://schemas.microsoft.com/office/drawing/2014/main" id="{7E2DD255-100B-41F1-A3BB-A0564F8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2EFCE3CC-E7EE-7102-E09D-A7C5662E3EC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1307763" y="439738"/>
            <a:ext cx="4937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6559CE5-72A6-1F50-7DAD-D88D217EDD9B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919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80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lide with cha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C89CE353-2604-EC6A-EEE4-CD5A0A2F28C1}"/>
              </a:ext>
            </a:extLst>
          </p:cNvPr>
          <p:cNvSpPr>
            <a:spLocks/>
          </p:cNvSpPr>
          <p:nvPr userDrawn="1"/>
        </p:nvSpPr>
        <p:spPr bwMode="auto">
          <a:xfrm>
            <a:off x="11307763" y="365919"/>
            <a:ext cx="493712" cy="661987"/>
          </a:xfrm>
          <a:custGeom>
            <a:avLst/>
            <a:gdLst>
              <a:gd name="T0" fmla="*/ 463 w 852"/>
              <a:gd name="T1" fmla="*/ 0 h 1139"/>
              <a:gd name="T2" fmla="*/ 852 w 852"/>
              <a:gd name="T3" fmla="*/ 339 h 1139"/>
              <a:gd name="T4" fmla="*/ 463 w 852"/>
              <a:gd name="T5" fmla="*/ 677 h 1139"/>
              <a:gd name="T6" fmla="*/ 441 w 852"/>
              <a:gd name="T7" fmla="*/ 677 h 1139"/>
              <a:gd name="T8" fmla="*/ 441 w 852"/>
              <a:gd name="T9" fmla="*/ 1139 h 1139"/>
              <a:gd name="T10" fmla="*/ 275 w 852"/>
              <a:gd name="T11" fmla="*/ 1139 h 1139"/>
              <a:gd name="T12" fmla="*/ 275 w 852"/>
              <a:gd name="T13" fmla="*/ 146 h 1139"/>
              <a:gd name="T14" fmla="*/ 165 w 852"/>
              <a:gd name="T15" fmla="*/ 146 h 1139"/>
              <a:gd name="T16" fmla="*/ 165 w 852"/>
              <a:gd name="T17" fmla="*/ 1139 h 1139"/>
              <a:gd name="T18" fmla="*/ 0 w 852"/>
              <a:gd name="T19" fmla="*/ 1139 h 1139"/>
              <a:gd name="T20" fmla="*/ 0 w 852"/>
              <a:gd name="T21" fmla="*/ 0 h 1139"/>
              <a:gd name="T22" fmla="*/ 463 w 852"/>
              <a:gd name="T2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2" h="1139">
                <a:moveTo>
                  <a:pt x="463" y="0"/>
                </a:moveTo>
                <a:cubicBezTo>
                  <a:pt x="732" y="0"/>
                  <a:pt x="852" y="154"/>
                  <a:pt x="852" y="339"/>
                </a:cubicBezTo>
                <a:cubicBezTo>
                  <a:pt x="852" y="525"/>
                  <a:pt x="734" y="677"/>
                  <a:pt x="463" y="677"/>
                </a:cubicBezTo>
                <a:cubicBezTo>
                  <a:pt x="441" y="677"/>
                  <a:pt x="441" y="677"/>
                  <a:pt x="441" y="677"/>
                </a:cubicBezTo>
                <a:cubicBezTo>
                  <a:pt x="441" y="1139"/>
                  <a:pt x="441" y="1139"/>
                  <a:pt x="441" y="1139"/>
                </a:cubicBezTo>
                <a:cubicBezTo>
                  <a:pt x="275" y="1139"/>
                  <a:pt x="275" y="1139"/>
                  <a:pt x="275" y="1139"/>
                </a:cubicBezTo>
                <a:cubicBezTo>
                  <a:pt x="275" y="146"/>
                  <a:pt x="275" y="146"/>
                  <a:pt x="275" y="146"/>
                </a:cubicBezTo>
                <a:cubicBezTo>
                  <a:pt x="165" y="146"/>
                  <a:pt x="165" y="146"/>
                  <a:pt x="165" y="146"/>
                </a:cubicBezTo>
                <a:cubicBezTo>
                  <a:pt x="165" y="1139"/>
                  <a:pt x="165" y="1139"/>
                  <a:pt x="165" y="1139"/>
                </a:cubicBezTo>
                <a:cubicBezTo>
                  <a:pt x="0" y="1139"/>
                  <a:pt x="0" y="1139"/>
                  <a:pt x="0" y="1139"/>
                </a:cubicBezTo>
                <a:cubicBezTo>
                  <a:pt x="0" y="0"/>
                  <a:pt x="0" y="0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8A5AAD95-B588-D5BC-BA3F-B79936A5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169106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3D29CBF2-529B-7569-ACD8-18431CF0EE65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90525" y="1924050"/>
            <a:ext cx="11410950" cy="4362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86BB435-08DB-17A2-16EB-B76C1364D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4800" y="6400800"/>
            <a:ext cx="3876675" cy="37147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Source: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287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 blank central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CD0FAE-8E42-1641-E498-B738F358A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Closing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647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entral poi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3E58F86-C533-3C68-1D86-C68D862AED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Closing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404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central poi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F805C84-C822-5146-F36E-58AB01E40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Closing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506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69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path through a bamboo forest&#10;&#10;Description automatically generated with low confidence">
            <a:extLst>
              <a:ext uri="{FF2B5EF4-FFF2-40B4-BE49-F238E27FC236}">
                <a16:creationId xmlns:a16="http://schemas.microsoft.com/office/drawing/2014/main" id="{8097C24D-46E5-5E4F-4998-0C20AAD059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7" r="20417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4185B-B595-A384-8D73-B652856D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697" y="2766217"/>
            <a:ext cx="6042805" cy="1325563"/>
          </a:xfrm>
        </p:spPr>
        <p:txBody>
          <a:bodyPr/>
          <a:lstStyle/>
          <a:p>
            <a:r>
              <a:rPr lang="en-GB" sz="3200" dirty="0"/>
              <a:t>PPA Action Net Zero Pathway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7F86A0-42F8-ACA6-70D0-4E4B52461FCC}"/>
              </a:ext>
            </a:extLst>
          </p:cNvPr>
          <p:cNvSpPr txBox="1"/>
          <p:nvPr/>
        </p:nvSpPr>
        <p:spPr>
          <a:xfrm>
            <a:off x="686697" y="4048415"/>
            <a:ext cx="4867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chemeClr val="bg2"/>
                </a:solidFill>
              </a:rPr>
              <a:t>Decision Tree to assess partners, ads and award entries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Lora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6E01F22-0999-E344-AB37-746622353FDF}"/>
              </a:ext>
            </a:extLst>
          </p:cNvPr>
          <p:cNvCxnSpPr>
            <a:cxnSpLocks/>
          </p:cNvCxnSpPr>
          <p:nvPr/>
        </p:nvCxnSpPr>
        <p:spPr>
          <a:xfrm>
            <a:off x="787879" y="3870732"/>
            <a:ext cx="570781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D5D3C16-9B76-0E0C-B061-17292C751F99}"/>
              </a:ext>
            </a:extLst>
          </p:cNvPr>
          <p:cNvGrpSpPr/>
          <p:nvPr/>
        </p:nvGrpSpPr>
        <p:grpSpPr>
          <a:xfrm>
            <a:off x="6085935" y="-2"/>
            <a:ext cx="6096000" cy="6858000"/>
            <a:chOff x="6096000" y="0"/>
            <a:chExt cx="6096000" cy="6858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CCA4481-6BA4-24B6-C8BD-909356BEE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5141913"/>
              <a:ext cx="349250" cy="412750"/>
            </a:xfrm>
            <a:custGeom>
              <a:avLst/>
              <a:gdLst>
                <a:gd name="T0" fmla="*/ 71 w 220"/>
                <a:gd name="T1" fmla="*/ 23 h 260"/>
                <a:gd name="T2" fmla="*/ 1 w 220"/>
                <a:gd name="T3" fmla="*/ 141 h 260"/>
                <a:gd name="T4" fmla="*/ 7 w 220"/>
                <a:gd name="T5" fmla="*/ 172 h 260"/>
                <a:gd name="T6" fmla="*/ 89 w 220"/>
                <a:gd name="T7" fmla="*/ 252 h 260"/>
                <a:gd name="T8" fmla="*/ 192 w 220"/>
                <a:gd name="T9" fmla="*/ 211 h 260"/>
                <a:gd name="T10" fmla="*/ 212 w 220"/>
                <a:gd name="T11" fmla="*/ 102 h 260"/>
                <a:gd name="T12" fmla="*/ 71 w 220"/>
                <a:gd name="T13" fmla="*/ 23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260">
                  <a:moveTo>
                    <a:pt x="71" y="23"/>
                  </a:moveTo>
                  <a:cubicBezTo>
                    <a:pt x="22" y="42"/>
                    <a:pt x="0" y="90"/>
                    <a:pt x="1" y="141"/>
                  </a:cubicBezTo>
                  <a:cubicBezTo>
                    <a:pt x="3" y="152"/>
                    <a:pt x="4" y="162"/>
                    <a:pt x="7" y="172"/>
                  </a:cubicBezTo>
                  <a:cubicBezTo>
                    <a:pt x="19" y="215"/>
                    <a:pt x="45" y="244"/>
                    <a:pt x="89" y="252"/>
                  </a:cubicBezTo>
                  <a:cubicBezTo>
                    <a:pt x="131" y="260"/>
                    <a:pt x="167" y="245"/>
                    <a:pt x="192" y="211"/>
                  </a:cubicBezTo>
                  <a:cubicBezTo>
                    <a:pt x="216" y="178"/>
                    <a:pt x="220" y="141"/>
                    <a:pt x="212" y="102"/>
                  </a:cubicBezTo>
                  <a:cubicBezTo>
                    <a:pt x="199" y="37"/>
                    <a:pt x="132" y="0"/>
                    <a:pt x="71" y="2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0373F"/>
                </a:solidFill>
                <a:effectLst/>
                <a:uLnTx/>
                <a:uFillTx/>
                <a:latin typeface="Lora"/>
                <a:ea typeface="+mn-ea"/>
                <a:cs typeface="+mn-cs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396097C-0166-E8D0-189C-D4C374DFF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613" y="5156200"/>
              <a:ext cx="346075" cy="425450"/>
            </a:xfrm>
            <a:custGeom>
              <a:avLst/>
              <a:gdLst>
                <a:gd name="T0" fmla="*/ 140 w 218"/>
                <a:gd name="T1" fmla="*/ 11 h 268"/>
                <a:gd name="T2" fmla="*/ 31 w 218"/>
                <a:gd name="T3" fmla="*/ 46 h 268"/>
                <a:gd name="T4" fmla="*/ 9 w 218"/>
                <a:gd name="T5" fmla="*/ 160 h 268"/>
                <a:gd name="T6" fmla="*/ 166 w 218"/>
                <a:gd name="T7" fmla="*/ 229 h 268"/>
                <a:gd name="T8" fmla="*/ 218 w 218"/>
                <a:gd name="T9" fmla="*/ 122 h 268"/>
                <a:gd name="T10" fmla="*/ 216 w 218"/>
                <a:gd name="T11" fmla="*/ 98 h 268"/>
                <a:gd name="T12" fmla="*/ 140 w 218"/>
                <a:gd name="T13" fmla="*/ 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68">
                  <a:moveTo>
                    <a:pt x="140" y="11"/>
                  </a:moveTo>
                  <a:cubicBezTo>
                    <a:pt x="97" y="0"/>
                    <a:pt x="59" y="11"/>
                    <a:pt x="31" y="46"/>
                  </a:cubicBezTo>
                  <a:cubicBezTo>
                    <a:pt x="4" y="79"/>
                    <a:pt x="0" y="119"/>
                    <a:pt x="9" y="160"/>
                  </a:cubicBezTo>
                  <a:cubicBezTo>
                    <a:pt x="25" y="233"/>
                    <a:pt x="105" y="268"/>
                    <a:pt x="166" y="229"/>
                  </a:cubicBezTo>
                  <a:cubicBezTo>
                    <a:pt x="204" y="205"/>
                    <a:pt x="217" y="168"/>
                    <a:pt x="218" y="122"/>
                  </a:cubicBezTo>
                  <a:cubicBezTo>
                    <a:pt x="218" y="116"/>
                    <a:pt x="218" y="107"/>
                    <a:pt x="216" y="98"/>
                  </a:cubicBezTo>
                  <a:cubicBezTo>
                    <a:pt x="207" y="54"/>
                    <a:pt x="184" y="23"/>
                    <a:pt x="140" y="1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0373F"/>
                </a:solidFill>
                <a:effectLst/>
                <a:uLnTx/>
                <a:uFillTx/>
                <a:latin typeface="Lora"/>
                <a:ea typeface="+mn-ea"/>
                <a:cs typeface="+mn-cs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6EB8C42-5894-3611-D82A-78C22C7E5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950" y="5127625"/>
              <a:ext cx="346075" cy="420688"/>
            </a:xfrm>
            <a:custGeom>
              <a:avLst/>
              <a:gdLst>
                <a:gd name="T0" fmla="*/ 46 w 218"/>
                <a:gd name="T1" fmla="*/ 45 h 265"/>
                <a:gd name="T2" fmla="*/ 0 w 218"/>
                <a:gd name="T3" fmla="*/ 142 h 265"/>
                <a:gd name="T4" fmla="*/ 8 w 218"/>
                <a:gd name="T5" fmla="*/ 185 h 265"/>
                <a:gd name="T6" fmla="*/ 102 w 218"/>
                <a:gd name="T7" fmla="*/ 263 h 265"/>
                <a:gd name="T8" fmla="*/ 201 w 218"/>
                <a:gd name="T9" fmla="*/ 206 h 265"/>
                <a:gd name="T10" fmla="*/ 211 w 218"/>
                <a:gd name="T11" fmla="*/ 110 h 265"/>
                <a:gd name="T12" fmla="*/ 46 w 218"/>
                <a:gd name="T13" fmla="*/ 4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65">
                  <a:moveTo>
                    <a:pt x="46" y="45"/>
                  </a:moveTo>
                  <a:cubicBezTo>
                    <a:pt x="13" y="69"/>
                    <a:pt x="2" y="103"/>
                    <a:pt x="0" y="142"/>
                  </a:cubicBezTo>
                  <a:cubicBezTo>
                    <a:pt x="2" y="157"/>
                    <a:pt x="4" y="171"/>
                    <a:pt x="8" y="185"/>
                  </a:cubicBezTo>
                  <a:cubicBezTo>
                    <a:pt x="20" y="230"/>
                    <a:pt x="56" y="259"/>
                    <a:pt x="102" y="263"/>
                  </a:cubicBezTo>
                  <a:cubicBezTo>
                    <a:pt x="139" y="265"/>
                    <a:pt x="179" y="249"/>
                    <a:pt x="201" y="206"/>
                  </a:cubicBezTo>
                  <a:cubicBezTo>
                    <a:pt x="216" y="176"/>
                    <a:pt x="218" y="143"/>
                    <a:pt x="211" y="110"/>
                  </a:cubicBezTo>
                  <a:cubicBezTo>
                    <a:pt x="194" y="34"/>
                    <a:pt x="109" y="0"/>
                    <a:pt x="46" y="4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0373F"/>
                </a:solidFill>
                <a:effectLst/>
                <a:uLnTx/>
                <a:uFillTx/>
                <a:latin typeface="Lora"/>
                <a:ea typeface="+mn-ea"/>
                <a:cs typeface="+mn-cs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6FF71A5B-237A-58CA-F279-C27E138F26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00" y="0"/>
              <a:ext cx="6096000" cy="6858000"/>
            </a:xfrm>
            <a:custGeom>
              <a:avLst/>
              <a:gdLst>
                <a:gd name="T0" fmla="*/ 0 w 3840"/>
                <a:gd name="T1" fmla="*/ 4320 h 4320"/>
                <a:gd name="T2" fmla="*/ 3840 w 3840"/>
                <a:gd name="T3" fmla="*/ 0 h 4320"/>
                <a:gd name="T4" fmla="*/ 1523 w 3840"/>
                <a:gd name="T5" fmla="*/ 3486 h 4320"/>
                <a:gd name="T6" fmla="*/ 1233 w 3840"/>
                <a:gd name="T7" fmla="*/ 3519 h 4320"/>
                <a:gd name="T8" fmla="*/ 1233 w 3840"/>
                <a:gd name="T9" fmla="*/ 3709 h 4320"/>
                <a:gd name="T10" fmla="*/ 1142 w 3840"/>
                <a:gd name="T11" fmla="*/ 3721 h 4320"/>
                <a:gd name="T12" fmla="*/ 1132 w 3840"/>
                <a:gd name="T13" fmla="*/ 3184 h 4320"/>
                <a:gd name="T14" fmla="*/ 1222 w 3840"/>
                <a:gd name="T15" fmla="*/ 3174 h 4320"/>
                <a:gd name="T16" fmla="*/ 1233 w 3840"/>
                <a:gd name="T17" fmla="*/ 3220 h 4320"/>
                <a:gd name="T18" fmla="*/ 1246 w 3840"/>
                <a:gd name="T19" fmla="*/ 3216 h 4320"/>
                <a:gd name="T20" fmla="*/ 1545 w 3840"/>
                <a:gd name="T21" fmla="*/ 3326 h 4320"/>
                <a:gd name="T22" fmla="*/ 2021 w 3840"/>
                <a:gd name="T23" fmla="*/ 3486 h 4320"/>
                <a:gd name="T24" fmla="*/ 1732 w 3840"/>
                <a:gd name="T25" fmla="*/ 3518 h 4320"/>
                <a:gd name="T26" fmla="*/ 1732 w 3840"/>
                <a:gd name="T27" fmla="*/ 3710 h 4320"/>
                <a:gd name="T28" fmla="*/ 1641 w 3840"/>
                <a:gd name="T29" fmla="*/ 3721 h 4320"/>
                <a:gd name="T30" fmla="*/ 1631 w 3840"/>
                <a:gd name="T31" fmla="*/ 3184 h 4320"/>
                <a:gd name="T32" fmla="*/ 1722 w 3840"/>
                <a:gd name="T33" fmla="*/ 3174 h 4320"/>
                <a:gd name="T34" fmla="*/ 1732 w 3840"/>
                <a:gd name="T35" fmla="*/ 3231 h 4320"/>
                <a:gd name="T36" fmla="*/ 1860 w 3840"/>
                <a:gd name="T37" fmla="*/ 3167 h 4320"/>
                <a:gd name="T38" fmla="*/ 2021 w 3840"/>
                <a:gd name="T39" fmla="*/ 3486 h 4320"/>
                <a:gd name="T40" fmla="*/ 2453 w 3840"/>
                <a:gd name="T41" fmla="*/ 3575 h 4320"/>
                <a:gd name="T42" fmla="*/ 2443 w 3840"/>
                <a:gd name="T43" fmla="*/ 3520 h 4320"/>
                <a:gd name="T44" fmla="*/ 2434 w 3840"/>
                <a:gd name="T45" fmla="*/ 3526 h 4320"/>
                <a:gd name="T46" fmla="*/ 2132 w 3840"/>
                <a:gd name="T47" fmla="*/ 3426 h 4320"/>
                <a:gd name="T48" fmla="*/ 2412 w 3840"/>
                <a:gd name="T49" fmla="*/ 3200 h 4320"/>
                <a:gd name="T50" fmla="*/ 2443 w 3840"/>
                <a:gd name="T51" fmla="*/ 3186 h 4320"/>
                <a:gd name="T52" fmla="*/ 2533 w 3840"/>
                <a:gd name="T53" fmla="*/ 3174 h 4320"/>
                <a:gd name="T54" fmla="*/ 2544 w 3840"/>
                <a:gd name="T55" fmla="*/ 3565 h 4320"/>
                <a:gd name="T56" fmla="*/ 2753 w 3840"/>
                <a:gd name="T57" fmla="*/ 1286 h 4320"/>
                <a:gd name="T58" fmla="*/ 2357 w 3840"/>
                <a:gd name="T59" fmla="*/ 1833 h 4320"/>
                <a:gd name="T60" fmla="*/ 1984 w 3840"/>
                <a:gd name="T61" fmla="*/ 1887 h 4320"/>
                <a:gd name="T62" fmla="*/ 1970 w 3840"/>
                <a:gd name="T63" fmla="*/ 1889 h 4320"/>
                <a:gd name="T64" fmla="*/ 1655 w 3840"/>
                <a:gd name="T65" fmla="*/ 2769 h 4320"/>
                <a:gd name="T66" fmla="*/ 1655 w 3840"/>
                <a:gd name="T67" fmla="*/ 898 h 4320"/>
                <a:gd name="T68" fmla="*/ 1458 w 3840"/>
                <a:gd name="T69" fmla="*/ 875 h 4320"/>
                <a:gd name="T70" fmla="*/ 1444 w 3840"/>
                <a:gd name="T71" fmla="*/ 2769 h 4320"/>
                <a:gd name="T72" fmla="*/ 1131 w 3840"/>
                <a:gd name="T73" fmla="*/ 598 h 4320"/>
                <a:gd name="T74" fmla="*/ 2030 w 3840"/>
                <a:gd name="T75" fmla="*/ 598 h 4320"/>
                <a:gd name="T76" fmla="*/ 2688 w 3840"/>
                <a:gd name="T77" fmla="*/ 943 h 4320"/>
                <a:gd name="T78" fmla="*/ 2753 w 3840"/>
                <a:gd name="T79" fmla="*/ 128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40" h="4320">
                  <a:moveTo>
                    <a:pt x="0" y="0"/>
                  </a:moveTo>
                  <a:cubicBezTo>
                    <a:pt x="0" y="4320"/>
                    <a:pt x="0" y="4320"/>
                    <a:pt x="0" y="4320"/>
                  </a:cubicBezTo>
                  <a:cubicBezTo>
                    <a:pt x="3840" y="4320"/>
                    <a:pt x="3840" y="4320"/>
                    <a:pt x="3840" y="4320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0" y="0"/>
                  </a:lnTo>
                  <a:close/>
                  <a:moveTo>
                    <a:pt x="1523" y="3486"/>
                  </a:moveTo>
                  <a:cubicBezTo>
                    <a:pt x="1471" y="3586"/>
                    <a:pt x="1338" y="3613"/>
                    <a:pt x="1255" y="3540"/>
                  </a:cubicBezTo>
                  <a:cubicBezTo>
                    <a:pt x="1248" y="3534"/>
                    <a:pt x="1241" y="3527"/>
                    <a:pt x="1233" y="3519"/>
                  </a:cubicBezTo>
                  <a:cubicBezTo>
                    <a:pt x="1233" y="3524"/>
                    <a:pt x="1233" y="3528"/>
                    <a:pt x="1233" y="3531"/>
                  </a:cubicBezTo>
                  <a:cubicBezTo>
                    <a:pt x="1233" y="3590"/>
                    <a:pt x="1233" y="3650"/>
                    <a:pt x="1233" y="3709"/>
                  </a:cubicBezTo>
                  <a:cubicBezTo>
                    <a:pt x="1233" y="3718"/>
                    <a:pt x="1231" y="3721"/>
                    <a:pt x="1221" y="3721"/>
                  </a:cubicBezTo>
                  <a:cubicBezTo>
                    <a:pt x="1195" y="3720"/>
                    <a:pt x="1169" y="3720"/>
                    <a:pt x="1142" y="3721"/>
                  </a:cubicBezTo>
                  <a:cubicBezTo>
                    <a:pt x="1135" y="3721"/>
                    <a:pt x="1132" y="3719"/>
                    <a:pt x="1132" y="3711"/>
                  </a:cubicBezTo>
                  <a:cubicBezTo>
                    <a:pt x="1132" y="3535"/>
                    <a:pt x="1132" y="3359"/>
                    <a:pt x="1132" y="3184"/>
                  </a:cubicBezTo>
                  <a:cubicBezTo>
                    <a:pt x="1132" y="3176"/>
                    <a:pt x="1134" y="3174"/>
                    <a:pt x="1142" y="3174"/>
                  </a:cubicBezTo>
                  <a:cubicBezTo>
                    <a:pt x="1169" y="3174"/>
                    <a:pt x="1195" y="3174"/>
                    <a:pt x="1222" y="3174"/>
                  </a:cubicBezTo>
                  <a:cubicBezTo>
                    <a:pt x="1230" y="3174"/>
                    <a:pt x="1233" y="3176"/>
                    <a:pt x="1233" y="3184"/>
                  </a:cubicBezTo>
                  <a:cubicBezTo>
                    <a:pt x="1232" y="3196"/>
                    <a:pt x="1233" y="3208"/>
                    <a:pt x="1233" y="3220"/>
                  </a:cubicBezTo>
                  <a:cubicBezTo>
                    <a:pt x="1233" y="3223"/>
                    <a:pt x="1233" y="3226"/>
                    <a:pt x="1234" y="3231"/>
                  </a:cubicBezTo>
                  <a:cubicBezTo>
                    <a:pt x="1239" y="3225"/>
                    <a:pt x="1242" y="3220"/>
                    <a:pt x="1246" y="3216"/>
                  </a:cubicBezTo>
                  <a:cubicBezTo>
                    <a:pt x="1277" y="3185"/>
                    <a:pt x="1315" y="3169"/>
                    <a:pt x="1358" y="3167"/>
                  </a:cubicBezTo>
                  <a:cubicBezTo>
                    <a:pt x="1459" y="3163"/>
                    <a:pt x="1530" y="3233"/>
                    <a:pt x="1545" y="3326"/>
                  </a:cubicBezTo>
                  <a:cubicBezTo>
                    <a:pt x="1554" y="3382"/>
                    <a:pt x="1549" y="3435"/>
                    <a:pt x="1523" y="3486"/>
                  </a:cubicBezTo>
                  <a:close/>
                  <a:moveTo>
                    <a:pt x="2021" y="3486"/>
                  </a:moveTo>
                  <a:cubicBezTo>
                    <a:pt x="1970" y="3585"/>
                    <a:pt x="1840" y="3612"/>
                    <a:pt x="1757" y="3543"/>
                  </a:cubicBezTo>
                  <a:cubicBezTo>
                    <a:pt x="1748" y="3536"/>
                    <a:pt x="1741" y="3527"/>
                    <a:pt x="1732" y="3518"/>
                  </a:cubicBezTo>
                  <a:cubicBezTo>
                    <a:pt x="1732" y="3524"/>
                    <a:pt x="1732" y="3527"/>
                    <a:pt x="1732" y="3530"/>
                  </a:cubicBezTo>
                  <a:cubicBezTo>
                    <a:pt x="1732" y="3590"/>
                    <a:pt x="1731" y="3650"/>
                    <a:pt x="1732" y="3710"/>
                  </a:cubicBezTo>
                  <a:cubicBezTo>
                    <a:pt x="1732" y="3718"/>
                    <a:pt x="1730" y="3721"/>
                    <a:pt x="1722" y="3721"/>
                  </a:cubicBezTo>
                  <a:cubicBezTo>
                    <a:pt x="1695" y="3720"/>
                    <a:pt x="1668" y="3720"/>
                    <a:pt x="1641" y="3721"/>
                  </a:cubicBezTo>
                  <a:cubicBezTo>
                    <a:pt x="1634" y="3721"/>
                    <a:pt x="1631" y="3718"/>
                    <a:pt x="1631" y="3711"/>
                  </a:cubicBezTo>
                  <a:cubicBezTo>
                    <a:pt x="1632" y="3535"/>
                    <a:pt x="1632" y="3359"/>
                    <a:pt x="1631" y="3184"/>
                  </a:cubicBezTo>
                  <a:cubicBezTo>
                    <a:pt x="1631" y="3176"/>
                    <a:pt x="1634" y="3174"/>
                    <a:pt x="1641" y="3174"/>
                  </a:cubicBezTo>
                  <a:cubicBezTo>
                    <a:pt x="1668" y="3174"/>
                    <a:pt x="1695" y="3174"/>
                    <a:pt x="1722" y="3174"/>
                  </a:cubicBezTo>
                  <a:cubicBezTo>
                    <a:pt x="1730" y="3174"/>
                    <a:pt x="1732" y="3177"/>
                    <a:pt x="1732" y="3184"/>
                  </a:cubicBezTo>
                  <a:cubicBezTo>
                    <a:pt x="1731" y="3199"/>
                    <a:pt x="1732" y="3213"/>
                    <a:pt x="1732" y="3231"/>
                  </a:cubicBezTo>
                  <a:cubicBezTo>
                    <a:pt x="1735" y="3227"/>
                    <a:pt x="1737" y="3225"/>
                    <a:pt x="1739" y="3224"/>
                  </a:cubicBezTo>
                  <a:cubicBezTo>
                    <a:pt x="1771" y="3187"/>
                    <a:pt x="1811" y="3169"/>
                    <a:pt x="1860" y="3167"/>
                  </a:cubicBezTo>
                  <a:cubicBezTo>
                    <a:pt x="1954" y="3164"/>
                    <a:pt x="2026" y="3229"/>
                    <a:pt x="2043" y="3321"/>
                  </a:cubicBezTo>
                  <a:cubicBezTo>
                    <a:pt x="2054" y="3378"/>
                    <a:pt x="2049" y="3434"/>
                    <a:pt x="2021" y="3486"/>
                  </a:cubicBezTo>
                  <a:close/>
                  <a:moveTo>
                    <a:pt x="2533" y="3575"/>
                  </a:moveTo>
                  <a:cubicBezTo>
                    <a:pt x="2506" y="3575"/>
                    <a:pt x="2480" y="3575"/>
                    <a:pt x="2453" y="3575"/>
                  </a:cubicBezTo>
                  <a:cubicBezTo>
                    <a:pt x="2450" y="3575"/>
                    <a:pt x="2447" y="3575"/>
                    <a:pt x="2443" y="3575"/>
                  </a:cubicBezTo>
                  <a:cubicBezTo>
                    <a:pt x="2443" y="3556"/>
                    <a:pt x="2443" y="3538"/>
                    <a:pt x="2443" y="3520"/>
                  </a:cubicBezTo>
                  <a:cubicBezTo>
                    <a:pt x="2442" y="3519"/>
                    <a:pt x="2442" y="3519"/>
                    <a:pt x="2441" y="3519"/>
                  </a:cubicBezTo>
                  <a:cubicBezTo>
                    <a:pt x="2439" y="3521"/>
                    <a:pt x="2436" y="3524"/>
                    <a:pt x="2434" y="3526"/>
                  </a:cubicBezTo>
                  <a:cubicBezTo>
                    <a:pt x="2405" y="3561"/>
                    <a:pt x="2367" y="3577"/>
                    <a:pt x="2322" y="3580"/>
                  </a:cubicBezTo>
                  <a:cubicBezTo>
                    <a:pt x="2222" y="3587"/>
                    <a:pt x="2150" y="3517"/>
                    <a:pt x="2132" y="3426"/>
                  </a:cubicBezTo>
                  <a:cubicBezTo>
                    <a:pt x="2121" y="3368"/>
                    <a:pt x="2125" y="3311"/>
                    <a:pt x="2154" y="3259"/>
                  </a:cubicBezTo>
                  <a:cubicBezTo>
                    <a:pt x="2211" y="3155"/>
                    <a:pt x="2341" y="3145"/>
                    <a:pt x="2412" y="3200"/>
                  </a:cubicBezTo>
                  <a:cubicBezTo>
                    <a:pt x="2423" y="3209"/>
                    <a:pt x="2432" y="3219"/>
                    <a:pt x="2443" y="3229"/>
                  </a:cubicBezTo>
                  <a:cubicBezTo>
                    <a:pt x="2443" y="3214"/>
                    <a:pt x="2443" y="3200"/>
                    <a:pt x="2443" y="3186"/>
                  </a:cubicBezTo>
                  <a:cubicBezTo>
                    <a:pt x="2443" y="3174"/>
                    <a:pt x="2443" y="3174"/>
                    <a:pt x="2455" y="3174"/>
                  </a:cubicBezTo>
                  <a:cubicBezTo>
                    <a:pt x="2481" y="3174"/>
                    <a:pt x="2507" y="3174"/>
                    <a:pt x="2533" y="3174"/>
                  </a:cubicBezTo>
                  <a:cubicBezTo>
                    <a:pt x="2541" y="3174"/>
                    <a:pt x="2544" y="3176"/>
                    <a:pt x="2544" y="3184"/>
                  </a:cubicBezTo>
                  <a:cubicBezTo>
                    <a:pt x="2544" y="3311"/>
                    <a:pt x="2544" y="3438"/>
                    <a:pt x="2544" y="3565"/>
                  </a:cubicBezTo>
                  <a:cubicBezTo>
                    <a:pt x="2544" y="3573"/>
                    <a:pt x="2541" y="3575"/>
                    <a:pt x="2533" y="3575"/>
                  </a:cubicBezTo>
                  <a:close/>
                  <a:moveTo>
                    <a:pt x="2753" y="1286"/>
                  </a:moveTo>
                  <a:cubicBezTo>
                    <a:pt x="2745" y="1432"/>
                    <a:pt x="2700" y="1565"/>
                    <a:pt x="2600" y="1675"/>
                  </a:cubicBezTo>
                  <a:cubicBezTo>
                    <a:pt x="2533" y="1749"/>
                    <a:pt x="2450" y="1799"/>
                    <a:pt x="2357" y="1833"/>
                  </a:cubicBezTo>
                  <a:cubicBezTo>
                    <a:pt x="2292" y="1857"/>
                    <a:pt x="2225" y="1871"/>
                    <a:pt x="2157" y="1879"/>
                  </a:cubicBezTo>
                  <a:cubicBezTo>
                    <a:pt x="2099" y="1886"/>
                    <a:pt x="2042" y="1888"/>
                    <a:pt x="1984" y="1887"/>
                  </a:cubicBezTo>
                  <a:cubicBezTo>
                    <a:pt x="1981" y="1887"/>
                    <a:pt x="1978" y="1888"/>
                    <a:pt x="1974" y="1888"/>
                  </a:cubicBezTo>
                  <a:cubicBezTo>
                    <a:pt x="1973" y="1888"/>
                    <a:pt x="1972" y="1888"/>
                    <a:pt x="1970" y="1889"/>
                  </a:cubicBezTo>
                  <a:cubicBezTo>
                    <a:pt x="1970" y="2182"/>
                    <a:pt x="1970" y="2475"/>
                    <a:pt x="1970" y="2769"/>
                  </a:cubicBezTo>
                  <a:cubicBezTo>
                    <a:pt x="1865" y="2769"/>
                    <a:pt x="1761" y="2769"/>
                    <a:pt x="1655" y="2769"/>
                  </a:cubicBezTo>
                  <a:cubicBezTo>
                    <a:pt x="1655" y="2764"/>
                    <a:pt x="1655" y="2759"/>
                    <a:pt x="1655" y="2754"/>
                  </a:cubicBezTo>
                  <a:cubicBezTo>
                    <a:pt x="1655" y="2136"/>
                    <a:pt x="1655" y="1517"/>
                    <a:pt x="1655" y="898"/>
                  </a:cubicBezTo>
                  <a:cubicBezTo>
                    <a:pt x="1655" y="875"/>
                    <a:pt x="1655" y="875"/>
                    <a:pt x="1632" y="875"/>
                  </a:cubicBezTo>
                  <a:cubicBezTo>
                    <a:pt x="1574" y="875"/>
                    <a:pt x="1516" y="875"/>
                    <a:pt x="1458" y="875"/>
                  </a:cubicBezTo>
                  <a:cubicBezTo>
                    <a:pt x="1454" y="875"/>
                    <a:pt x="1450" y="875"/>
                    <a:pt x="1444" y="875"/>
                  </a:cubicBezTo>
                  <a:cubicBezTo>
                    <a:pt x="1444" y="1507"/>
                    <a:pt x="1444" y="2137"/>
                    <a:pt x="1444" y="2769"/>
                  </a:cubicBezTo>
                  <a:cubicBezTo>
                    <a:pt x="1339" y="2769"/>
                    <a:pt x="1235" y="2769"/>
                    <a:pt x="1131" y="2769"/>
                  </a:cubicBezTo>
                  <a:cubicBezTo>
                    <a:pt x="1131" y="2046"/>
                    <a:pt x="1131" y="1322"/>
                    <a:pt x="1131" y="598"/>
                  </a:cubicBezTo>
                  <a:cubicBezTo>
                    <a:pt x="1134" y="598"/>
                    <a:pt x="1138" y="598"/>
                    <a:pt x="1141" y="598"/>
                  </a:cubicBezTo>
                  <a:cubicBezTo>
                    <a:pt x="1438" y="598"/>
                    <a:pt x="1734" y="597"/>
                    <a:pt x="2030" y="598"/>
                  </a:cubicBezTo>
                  <a:cubicBezTo>
                    <a:pt x="2147" y="598"/>
                    <a:pt x="2262" y="615"/>
                    <a:pt x="2371" y="658"/>
                  </a:cubicBezTo>
                  <a:cubicBezTo>
                    <a:pt x="2512" y="714"/>
                    <a:pt x="2620" y="806"/>
                    <a:pt x="2688" y="943"/>
                  </a:cubicBezTo>
                  <a:cubicBezTo>
                    <a:pt x="2718" y="1003"/>
                    <a:pt x="2736" y="1067"/>
                    <a:pt x="2746" y="1133"/>
                  </a:cubicBezTo>
                  <a:cubicBezTo>
                    <a:pt x="2754" y="1184"/>
                    <a:pt x="2756" y="1235"/>
                    <a:pt x="2753" y="128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0373F"/>
                </a:solidFill>
                <a:effectLst/>
                <a:uLnTx/>
                <a:uFillTx/>
                <a:latin typeface="Lor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456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E543B-59F5-BB82-AE56-32E5715C7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25473"/>
            <a:ext cx="10801731" cy="858435"/>
          </a:xfrm>
        </p:spPr>
        <p:txBody>
          <a:bodyPr/>
          <a:lstStyle/>
          <a:p>
            <a:r>
              <a:rPr lang="en-GB" sz="2800" dirty="0"/>
              <a:t>Assessment of </a:t>
            </a:r>
            <a:r>
              <a:rPr lang="en-GB" sz="2800" dirty="0">
                <a:solidFill>
                  <a:srgbClr val="6C2409"/>
                </a:solidFill>
              </a:rPr>
              <a:t>customers, sponsors, awards applicants</a:t>
            </a:r>
            <a:r>
              <a:rPr lang="en-GB" sz="2800" dirty="0"/>
              <a:t> and </a:t>
            </a:r>
            <a:r>
              <a:rPr lang="en-GB" sz="2800" dirty="0">
                <a:solidFill>
                  <a:schemeClr val="accent1"/>
                </a:solidFill>
              </a:rPr>
              <a:t>awards judges and guest speakers</a:t>
            </a:r>
            <a:br>
              <a:rPr lang="en-GB" sz="2800" dirty="0">
                <a:solidFill>
                  <a:schemeClr val="accent1"/>
                </a:solidFill>
              </a:rPr>
            </a:br>
            <a:endParaRPr lang="en-GB" sz="2800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4A19E1-B292-A5B6-5D7D-C0734FCFA151}"/>
              </a:ext>
            </a:extLst>
          </p:cNvPr>
          <p:cNvSpPr/>
          <p:nvPr/>
        </p:nvSpPr>
        <p:spPr>
          <a:xfrm>
            <a:off x="987776" y="1405474"/>
            <a:ext cx="5879640" cy="1749382"/>
          </a:xfrm>
          <a:prstGeom prst="rect">
            <a:avLst/>
          </a:prstGeom>
          <a:solidFill>
            <a:schemeClr val="bg2"/>
          </a:solidFill>
          <a:ln>
            <a:solidFill>
              <a:srgbClr val="413F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Does the organisation operate in a sector that is controversial and/or deemed to cause harm?</a:t>
            </a:r>
            <a:endParaRPr lang="en-GB" sz="1300" kern="100" dirty="0">
              <a:solidFill>
                <a:srgbClr val="413F3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organisation ever been accused of greenwashing?</a:t>
            </a:r>
            <a:endParaRPr lang="en-GB" sz="1300" kern="100" dirty="0">
              <a:solidFill>
                <a:srgbClr val="413F3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organisation or its product/service received negative press or been taken to court for an environmental matter? </a:t>
            </a:r>
            <a:endParaRPr lang="en-GB" sz="1300" kern="100" dirty="0">
              <a:solidFill>
                <a:srgbClr val="413F3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organisation been linked to potential human rights infringement, either through its own activities or through its business relationships?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C89433-D37A-59E5-CC28-1D7D05C21162}"/>
              </a:ext>
            </a:extLst>
          </p:cNvPr>
          <p:cNvSpPr/>
          <p:nvPr/>
        </p:nvSpPr>
        <p:spPr>
          <a:xfrm>
            <a:off x="8740158" y="1472301"/>
            <a:ext cx="3118583" cy="1333181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6C2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 risk stakeholder</a:t>
            </a:r>
          </a:p>
          <a:p>
            <a:pPr algn="ctr"/>
            <a:r>
              <a:rPr lang="en-GB" sz="12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Check with Sustainability Team 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(a risk assessment is recommended)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F0A99-23A1-D0B3-3D6F-6605A01B7D6C}"/>
              </a:ext>
            </a:extLst>
          </p:cNvPr>
          <p:cNvSpPr txBox="1"/>
          <p:nvPr/>
        </p:nvSpPr>
        <p:spPr>
          <a:xfrm>
            <a:off x="7207087" y="1459357"/>
            <a:ext cx="153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 </a:t>
            </a:r>
            <a:r>
              <a:rPr lang="en-GB" sz="1300" dirty="0">
                <a:solidFill>
                  <a:srgbClr val="413F3D"/>
                </a:solidFill>
              </a:rPr>
              <a:t>to any of these questions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17FC75-D480-3174-C297-71A2F8446F9E}"/>
              </a:ext>
            </a:extLst>
          </p:cNvPr>
          <p:cNvSpPr/>
          <p:nvPr/>
        </p:nvSpPr>
        <p:spPr>
          <a:xfrm>
            <a:off x="987775" y="4108238"/>
            <a:ext cx="5879640" cy="1935102"/>
          </a:xfrm>
          <a:prstGeom prst="rect">
            <a:avLst/>
          </a:prstGeom>
          <a:solidFill>
            <a:schemeClr val="bg2"/>
          </a:solidFill>
          <a:ln>
            <a:solidFill>
              <a:srgbClr val="413F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organisation set net zero targets or any other targets to reduce its greenhouse gas emissions?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Does the organisation have a sustainability strategy in place and clear targets and KPIs?</a:t>
            </a:r>
            <a:endParaRPr lang="en-GB" sz="1300" dirty="0">
              <a:solidFill>
                <a:srgbClr val="413F3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Does the organisation publicly publish sustainability reports?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FC8127-DA6C-22C6-5825-2FAB1E3A7FCF}"/>
              </a:ext>
            </a:extLst>
          </p:cNvPr>
          <p:cNvSpPr txBox="1"/>
          <p:nvPr/>
        </p:nvSpPr>
        <p:spPr>
          <a:xfrm>
            <a:off x="3495322" y="3717920"/>
            <a:ext cx="1152335" cy="38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C2409"/>
                </a:solidFill>
              </a:rPr>
              <a:t>NO </a:t>
            </a:r>
            <a:r>
              <a:rPr lang="en-GB" sz="1400" dirty="0">
                <a:solidFill>
                  <a:srgbClr val="6C2409"/>
                </a:solidFill>
              </a:rPr>
              <a:t>to all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655EA4-0057-4700-C756-4A209447A867}"/>
              </a:ext>
            </a:extLst>
          </p:cNvPr>
          <p:cNvSpPr/>
          <p:nvPr/>
        </p:nvSpPr>
        <p:spPr>
          <a:xfrm>
            <a:off x="8740157" y="3715115"/>
            <a:ext cx="3118584" cy="1493111"/>
          </a:xfrm>
          <a:prstGeom prst="rect">
            <a:avLst/>
          </a:prstGeom>
          <a:solidFill>
            <a:srgbClr val="FFC000"/>
          </a:solidFill>
          <a:ln>
            <a:solidFill>
              <a:srgbClr val="6C2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Medium risk stakeholder</a:t>
            </a:r>
          </a:p>
          <a:p>
            <a:pPr algn="ctr"/>
            <a:r>
              <a:rPr lang="en-GB" sz="105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Deeper assessment of the organisation is recommended if stakeholder is considered for an event, award or ad that relates to sustainability 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65911A-383C-5A9E-2768-B60D0EB12E74}"/>
              </a:ext>
            </a:extLst>
          </p:cNvPr>
          <p:cNvSpPr txBox="1"/>
          <p:nvPr/>
        </p:nvSpPr>
        <p:spPr>
          <a:xfrm>
            <a:off x="7037356" y="5400697"/>
            <a:ext cx="153286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 </a:t>
            </a:r>
            <a:r>
              <a:rPr lang="en-GB" sz="1300" dirty="0">
                <a:solidFill>
                  <a:srgbClr val="413F3D"/>
                </a:solidFill>
              </a:rPr>
              <a:t>to at least two questions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C923F6-0911-C9E3-34BF-9B7829DF8F5B}"/>
              </a:ext>
            </a:extLst>
          </p:cNvPr>
          <p:cNvSpPr txBox="1"/>
          <p:nvPr/>
        </p:nvSpPr>
        <p:spPr>
          <a:xfrm>
            <a:off x="6899085" y="3856383"/>
            <a:ext cx="184107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 </a:t>
            </a:r>
            <a:r>
              <a:rPr lang="en-GB" sz="1300" dirty="0">
                <a:solidFill>
                  <a:srgbClr val="413F3D"/>
                </a:solidFill>
              </a:rPr>
              <a:t>to one or none of these questions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D0BFA-1DF1-AB44-AB75-87FD92E0705F}"/>
              </a:ext>
            </a:extLst>
          </p:cNvPr>
          <p:cNvSpPr/>
          <p:nvPr/>
        </p:nvSpPr>
        <p:spPr>
          <a:xfrm>
            <a:off x="8740158" y="5361194"/>
            <a:ext cx="3118583" cy="1171333"/>
          </a:xfrm>
          <a:prstGeom prst="rect">
            <a:avLst/>
          </a:prstGeom>
          <a:solidFill>
            <a:srgbClr val="92D050"/>
          </a:solidFill>
          <a:ln>
            <a:solidFill>
              <a:srgbClr val="6C2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Low risk stakeholder</a:t>
            </a:r>
          </a:p>
          <a:p>
            <a:pPr algn="ctr"/>
            <a:r>
              <a:rPr lang="en-GB" sz="12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Stakeholder is approved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9468AAC-54B3-4011-FB23-CF10C7CCF85A}"/>
              </a:ext>
            </a:extLst>
          </p:cNvPr>
          <p:cNvCxnSpPr>
            <a:cxnSpLocks/>
          </p:cNvCxnSpPr>
          <p:nvPr/>
        </p:nvCxnSpPr>
        <p:spPr>
          <a:xfrm>
            <a:off x="6867415" y="2078114"/>
            <a:ext cx="1872741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6DC525-3A7F-14E8-4F3C-D4993850DCD6}"/>
              </a:ext>
            </a:extLst>
          </p:cNvPr>
          <p:cNvCxnSpPr/>
          <p:nvPr/>
        </p:nvCxnSpPr>
        <p:spPr>
          <a:xfrm>
            <a:off x="6867415" y="4461670"/>
            <a:ext cx="1872742" cy="0"/>
          </a:xfrm>
          <a:prstGeom prst="straightConnector1">
            <a:avLst/>
          </a:prstGeom>
          <a:ln>
            <a:solidFill>
              <a:srgbClr val="413F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AD77BED-8BF1-E625-45D5-97ECA219F1D7}"/>
              </a:ext>
            </a:extLst>
          </p:cNvPr>
          <p:cNvCxnSpPr>
            <a:cxnSpLocks/>
          </p:cNvCxnSpPr>
          <p:nvPr/>
        </p:nvCxnSpPr>
        <p:spPr>
          <a:xfrm>
            <a:off x="3463651" y="3175405"/>
            <a:ext cx="0" cy="932833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E2AF89-2812-6C16-B699-BD35801D0457}"/>
              </a:ext>
            </a:extLst>
          </p:cNvPr>
          <p:cNvSpPr txBox="1"/>
          <p:nvPr/>
        </p:nvSpPr>
        <p:spPr>
          <a:xfrm>
            <a:off x="397802" y="1402260"/>
            <a:ext cx="507831" cy="1776315"/>
          </a:xfrm>
          <a:prstGeom prst="rect">
            <a:avLst/>
          </a:prstGeom>
          <a:noFill/>
        </p:spPr>
        <p:txBody>
          <a:bodyPr vert="vert270" wrap="square" rtlCol="0" anchor="t">
            <a:spAutoFit/>
          </a:bodyPr>
          <a:lstStyle/>
          <a:p>
            <a:pPr algn="ctr"/>
            <a:r>
              <a:rPr lang="en-GB" sz="1050" dirty="0">
                <a:solidFill>
                  <a:schemeClr val="accent1"/>
                </a:solidFill>
              </a:rPr>
              <a:t>Assessment of awards judges and guest speakers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4B3B27-1DD7-F989-5994-0F12FA44A79C}"/>
              </a:ext>
            </a:extLst>
          </p:cNvPr>
          <p:cNvSpPr txBox="1"/>
          <p:nvPr/>
        </p:nvSpPr>
        <p:spPr>
          <a:xfrm>
            <a:off x="63038" y="1751744"/>
            <a:ext cx="346249" cy="4007662"/>
          </a:xfrm>
          <a:prstGeom prst="rect">
            <a:avLst/>
          </a:prstGeom>
          <a:noFill/>
        </p:spPr>
        <p:txBody>
          <a:bodyPr vert="vert270" wrap="square" rtlCol="0" anchor="t">
            <a:spAutoFit/>
          </a:bodyPr>
          <a:lstStyle/>
          <a:p>
            <a:pPr algn="ctr"/>
            <a:r>
              <a:rPr lang="en-GB" sz="1050" dirty="0">
                <a:solidFill>
                  <a:schemeClr val="accent6">
                    <a:lumMod val="25000"/>
                  </a:schemeClr>
                </a:solidFill>
              </a:rPr>
              <a:t>Assessment of customers, sponsors and awards applicants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B60F62-B7E5-4905-9BAE-7F1FBD4405C1}"/>
              </a:ext>
            </a:extLst>
          </p:cNvPr>
          <p:cNvCxnSpPr>
            <a:cxnSpLocks/>
          </p:cNvCxnSpPr>
          <p:nvPr/>
        </p:nvCxnSpPr>
        <p:spPr>
          <a:xfrm>
            <a:off x="405998" y="1405473"/>
            <a:ext cx="16197" cy="4637867"/>
          </a:xfrm>
          <a:prstGeom prst="straightConnector1">
            <a:avLst/>
          </a:prstGeom>
          <a:ln>
            <a:solidFill>
              <a:srgbClr val="6C240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D1D3739-8629-C22C-0804-976DC1822838}"/>
              </a:ext>
            </a:extLst>
          </p:cNvPr>
          <p:cNvCxnSpPr>
            <a:cxnSpLocks/>
          </p:cNvCxnSpPr>
          <p:nvPr/>
        </p:nvCxnSpPr>
        <p:spPr>
          <a:xfrm>
            <a:off x="876867" y="1405474"/>
            <a:ext cx="0" cy="1749381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DB1FEC-A71A-812C-CEF3-7B75C85B08E3}"/>
              </a:ext>
            </a:extLst>
          </p:cNvPr>
          <p:cNvCxnSpPr/>
          <p:nvPr/>
        </p:nvCxnSpPr>
        <p:spPr>
          <a:xfrm>
            <a:off x="561270" y="3641821"/>
            <a:ext cx="11297471" cy="0"/>
          </a:xfrm>
          <a:prstGeom prst="line">
            <a:avLst/>
          </a:prstGeom>
          <a:ln w="952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2DFB5E4-43F7-B2D2-2474-D5CE9B1BF9D7}"/>
              </a:ext>
            </a:extLst>
          </p:cNvPr>
          <p:cNvSpPr/>
          <p:nvPr/>
        </p:nvSpPr>
        <p:spPr>
          <a:xfrm>
            <a:off x="6323324" y="3193454"/>
            <a:ext cx="4262663" cy="334700"/>
          </a:xfrm>
          <a:prstGeom prst="rect">
            <a:avLst/>
          </a:prstGeom>
          <a:solidFill>
            <a:srgbClr val="92D050"/>
          </a:solidFill>
          <a:ln>
            <a:solidFill>
              <a:srgbClr val="6C2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Approved awards judges and guest speakers</a:t>
            </a:r>
            <a:endParaRPr lang="en-GB" sz="1400" b="1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D63766-40E6-299A-C6BB-5B66456168E1}"/>
              </a:ext>
            </a:extLst>
          </p:cNvPr>
          <p:cNvSpPr txBox="1"/>
          <p:nvPr/>
        </p:nvSpPr>
        <p:spPr>
          <a:xfrm>
            <a:off x="4831318" y="3114508"/>
            <a:ext cx="1152335" cy="38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NO </a:t>
            </a:r>
            <a:r>
              <a:rPr lang="en-GB" sz="1400" dirty="0">
                <a:solidFill>
                  <a:schemeClr val="accent1"/>
                </a:solidFill>
              </a:rPr>
              <a:t>to all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ABC9F2A-68A3-EEF9-74DC-B1DE4157CBDA}"/>
              </a:ext>
            </a:extLst>
          </p:cNvPr>
          <p:cNvCxnSpPr/>
          <p:nvPr/>
        </p:nvCxnSpPr>
        <p:spPr>
          <a:xfrm>
            <a:off x="6867414" y="5939002"/>
            <a:ext cx="1872742" cy="0"/>
          </a:xfrm>
          <a:prstGeom prst="straightConnector1">
            <a:avLst/>
          </a:prstGeom>
          <a:ln>
            <a:solidFill>
              <a:srgbClr val="413F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419B8ED0-4F22-58C4-ABED-05B3842F0054}"/>
              </a:ext>
            </a:extLst>
          </p:cNvPr>
          <p:cNvCxnSpPr>
            <a:stCxn id="6" idx="2"/>
          </p:cNvCxnSpPr>
          <p:nvPr/>
        </p:nvCxnSpPr>
        <p:spPr>
          <a:xfrm rot="16200000" flipH="1">
            <a:off x="4985978" y="2096474"/>
            <a:ext cx="274144" cy="2390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43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FBF4B5-2355-B871-A462-9259C36B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05" y="307713"/>
            <a:ext cx="10178014" cy="850875"/>
          </a:xfrm>
        </p:spPr>
        <p:txBody>
          <a:bodyPr/>
          <a:lstStyle/>
          <a:p>
            <a:r>
              <a:rPr lang="en-GB" sz="2800" dirty="0"/>
              <a:t>Assessment of an ad or award entry that claims to, or give the impression to have a positive environmental impact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5D2FDF2-025D-D452-A160-81315E7E60C0}"/>
              </a:ext>
            </a:extLst>
          </p:cNvPr>
          <p:cNvSpPr/>
          <p:nvPr/>
        </p:nvSpPr>
        <p:spPr>
          <a:xfrm>
            <a:off x="1397968" y="1298679"/>
            <a:ext cx="5520029" cy="67377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Does the ad include a ‘green’ claim? Or, does the ad give the overall impression that the product, range of products, packaging, service, brand or organisation provide environmental benefits</a:t>
            </a: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CE84B6F-A1E0-9DF8-4EF0-D3F63FF7C9F7}"/>
              </a:ext>
            </a:extLst>
          </p:cNvPr>
          <p:cNvSpPr/>
          <p:nvPr/>
        </p:nvSpPr>
        <p:spPr>
          <a:xfrm>
            <a:off x="212857" y="2444582"/>
            <a:ext cx="1349280" cy="2331918"/>
          </a:xfrm>
          <a:prstGeom prst="rect">
            <a:avLst/>
          </a:prstGeom>
          <a:solidFill>
            <a:srgbClr val="92D050"/>
          </a:solidFill>
          <a:ln>
            <a:solidFill>
              <a:srgbClr val="6C2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ad </a:t>
            </a: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likely to NOT be problematic and </a:t>
            </a:r>
            <a:r>
              <a:rPr lang="en-GB" sz="13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can be published </a:t>
            </a:r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 long as it is legal, decent, honest and truthful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735A6E2-12FF-C806-8709-916B4BC43883}"/>
              </a:ext>
            </a:extLst>
          </p:cNvPr>
          <p:cNvSpPr txBox="1"/>
          <p:nvPr/>
        </p:nvSpPr>
        <p:spPr>
          <a:xfrm>
            <a:off x="2259409" y="200101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E1798F-A360-D312-FC57-A8DCB1D588DD}"/>
              </a:ext>
            </a:extLst>
          </p:cNvPr>
          <p:cNvSpPr txBox="1"/>
          <p:nvPr/>
        </p:nvSpPr>
        <p:spPr>
          <a:xfrm>
            <a:off x="781562" y="127809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EF3B96A-6379-8FB7-8490-5B555B1FA8A5}"/>
              </a:ext>
            </a:extLst>
          </p:cNvPr>
          <p:cNvSpPr/>
          <p:nvPr/>
        </p:nvSpPr>
        <p:spPr>
          <a:xfrm>
            <a:off x="1793411" y="2315449"/>
            <a:ext cx="5124586" cy="35736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Is the claim truthful and accurate?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FEA282-0DE4-5E6F-7935-82B373DF83CD}"/>
              </a:ext>
            </a:extLst>
          </p:cNvPr>
          <p:cNvSpPr txBox="1"/>
          <p:nvPr/>
        </p:nvSpPr>
        <p:spPr>
          <a:xfrm>
            <a:off x="2673735" y="2693704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ABD9FF-C424-15C4-9143-3540A6BBD7FD}"/>
              </a:ext>
            </a:extLst>
          </p:cNvPr>
          <p:cNvSpPr txBox="1"/>
          <p:nvPr/>
        </p:nvSpPr>
        <p:spPr>
          <a:xfrm>
            <a:off x="6977951" y="214538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663528-1BDE-507F-49AB-D9270F6EBA3F}"/>
              </a:ext>
            </a:extLst>
          </p:cNvPr>
          <p:cNvSpPr/>
          <p:nvPr/>
        </p:nvSpPr>
        <p:spPr>
          <a:xfrm>
            <a:off x="2059933" y="3054604"/>
            <a:ext cx="5045657" cy="3365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Is the claim clear and unambiguous?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E799C7D-AE26-EC2D-A7AA-5C3F5A86DC0F}"/>
              </a:ext>
            </a:extLst>
          </p:cNvPr>
          <p:cNvSpPr/>
          <p:nvPr/>
        </p:nvSpPr>
        <p:spPr>
          <a:xfrm>
            <a:off x="2377855" y="3735367"/>
            <a:ext cx="5012989" cy="4961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Does the claim provide all the relevant information required for consumers to make informed choices?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47B5864-6732-5EAA-466A-C23E10AE629E}"/>
              </a:ext>
            </a:extLst>
          </p:cNvPr>
          <p:cNvSpPr/>
          <p:nvPr/>
        </p:nvSpPr>
        <p:spPr>
          <a:xfrm>
            <a:off x="2634175" y="4619584"/>
            <a:ext cx="5036747" cy="4961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If the ad compares a product, service, etc., is the comparison fair and meaningful?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F649C1-A231-8495-B67C-1A56AAC1977E}"/>
              </a:ext>
            </a:extLst>
          </p:cNvPr>
          <p:cNvSpPr/>
          <p:nvPr/>
        </p:nvSpPr>
        <p:spPr>
          <a:xfrm>
            <a:off x="2926495" y="5485678"/>
            <a:ext cx="5036747" cy="3997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Does the claim consider the full life cycle of the product or service?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A0E0E34-8AC1-635C-9DD4-366A66A628BF}"/>
              </a:ext>
            </a:extLst>
          </p:cNvPr>
          <p:cNvSpPr/>
          <p:nvPr/>
        </p:nvSpPr>
        <p:spPr>
          <a:xfrm>
            <a:off x="3186376" y="6236201"/>
            <a:ext cx="5036747" cy="3573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Is the claim substantiated?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8888E04-F62F-3218-7633-ACC576D5D592}"/>
              </a:ext>
            </a:extLst>
          </p:cNvPr>
          <p:cNvSpPr txBox="1"/>
          <p:nvPr/>
        </p:nvSpPr>
        <p:spPr>
          <a:xfrm>
            <a:off x="2913264" y="3402881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ABA1B7C-546D-7B9E-9E7C-5907502D7BDE}"/>
              </a:ext>
            </a:extLst>
          </p:cNvPr>
          <p:cNvSpPr txBox="1"/>
          <p:nvPr/>
        </p:nvSpPr>
        <p:spPr>
          <a:xfrm>
            <a:off x="3186376" y="4268791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4DD673F-6D0C-F1A9-9CC1-A547F1E9FB9B}"/>
              </a:ext>
            </a:extLst>
          </p:cNvPr>
          <p:cNvSpPr txBox="1"/>
          <p:nvPr/>
        </p:nvSpPr>
        <p:spPr>
          <a:xfrm>
            <a:off x="3461987" y="5144865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2BA010-8813-BD93-CC75-5088EB346B58}"/>
              </a:ext>
            </a:extLst>
          </p:cNvPr>
          <p:cNvSpPr txBox="1"/>
          <p:nvPr/>
        </p:nvSpPr>
        <p:spPr>
          <a:xfrm>
            <a:off x="3786416" y="5884096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431F5CF-A2C2-6BA2-7902-69CF170FC880}"/>
              </a:ext>
            </a:extLst>
          </p:cNvPr>
          <p:cNvSpPr/>
          <p:nvPr/>
        </p:nvSpPr>
        <p:spPr>
          <a:xfrm>
            <a:off x="9193650" y="1384256"/>
            <a:ext cx="2607825" cy="3253866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b="1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ad is likely to be misleading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GB" sz="1300" kern="100" dirty="0">
              <a:solidFill>
                <a:srgbClr val="413F3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Discuss what is problematic with your commercial partner and suggest alternative solutions (e.g., the claim could be revised to ensure it is not misleading; or the ad can be advertised without the claim).</a:t>
            </a:r>
          </a:p>
          <a:p>
            <a:pPr algn="ctr"/>
            <a:r>
              <a:rPr lang="en-GB" sz="1300" kern="100" dirty="0">
                <a:solidFill>
                  <a:srgbClr val="413F3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Involve your sustainability department if required.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BCE2C43-1BBD-E7D4-5B60-951FAA8ECFCD}"/>
              </a:ext>
            </a:extLst>
          </p:cNvPr>
          <p:cNvCxnSpPr>
            <a:cxnSpLocks/>
          </p:cNvCxnSpPr>
          <p:nvPr/>
        </p:nvCxnSpPr>
        <p:spPr>
          <a:xfrm>
            <a:off x="6931391" y="2494132"/>
            <a:ext cx="2262259" cy="0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915FD877-0BA4-9E53-1982-BA391D68CA4E}"/>
              </a:ext>
            </a:extLst>
          </p:cNvPr>
          <p:cNvCxnSpPr>
            <a:cxnSpLocks/>
            <a:stCxn id="52" idx="3"/>
          </p:cNvCxnSpPr>
          <p:nvPr/>
        </p:nvCxnSpPr>
        <p:spPr>
          <a:xfrm flipV="1">
            <a:off x="8223123" y="2494132"/>
            <a:ext cx="556957" cy="3920749"/>
          </a:xfrm>
          <a:prstGeom prst="bentConnector2">
            <a:avLst/>
          </a:prstGeom>
          <a:ln>
            <a:solidFill>
              <a:srgbClr val="6C240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F3EA89C-A294-F9E1-120C-141027E747B8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7105590" y="3222862"/>
            <a:ext cx="1674490" cy="0"/>
          </a:xfrm>
          <a:prstGeom prst="line">
            <a:avLst/>
          </a:prstGeom>
          <a:ln>
            <a:solidFill>
              <a:srgbClr val="6C24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04DA1D4-0925-E92D-611F-44D57C870C37}"/>
              </a:ext>
            </a:extLst>
          </p:cNvPr>
          <p:cNvCxnSpPr>
            <a:cxnSpLocks/>
          </p:cNvCxnSpPr>
          <p:nvPr/>
        </p:nvCxnSpPr>
        <p:spPr>
          <a:xfrm>
            <a:off x="7381035" y="3984368"/>
            <a:ext cx="1399045" cy="0"/>
          </a:xfrm>
          <a:prstGeom prst="line">
            <a:avLst/>
          </a:prstGeom>
          <a:ln>
            <a:solidFill>
              <a:srgbClr val="6C24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E7867EB-951B-22C3-8AEC-CB54A2647424}"/>
              </a:ext>
            </a:extLst>
          </p:cNvPr>
          <p:cNvCxnSpPr>
            <a:cxnSpLocks/>
          </p:cNvCxnSpPr>
          <p:nvPr/>
        </p:nvCxnSpPr>
        <p:spPr>
          <a:xfrm>
            <a:off x="7670922" y="4870050"/>
            <a:ext cx="1127286" cy="0"/>
          </a:xfrm>
          <a:prstGeom prst="line">
            <a:avLst/>
          </a:prstGeom>
          <a:ln>
            <a:solidFill>
              <a:srgbClr val="6C24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469DC3C-97B7-746D-71AF-4B70E2744A89}"/>
              </a:ext>
            </a:extLst>
          </p:cNvPr>
          <p:cNvCxnSpPr>
            <a:cxnSpLocks/>
          </p:cNvCxnSpPr>
          <p:nvPr/>
        </p:nvCxnSpPr>
        <p:spPr>
          <a:xfrm flipV="1">
            <a:off x="7963242" y="5637310"/>
            <a:ext cx="834966" cy="1"/>
          </a:xfrm>
          <a:prstGeom prst="line">
            <a:avLst/>
          </a:prstGeom>
          <a:ln>
            <a:solidFill>
              <a:srgbClr val="6C24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761C794-5E07-5BC7-141A-13A8CCD114D7}"/>
              </a:ext>
            </a:extLst>
          </p:cNvPr>
          <p:cNvSpPr txBox="1"/>
          <p:nvPr/>
        </p:nvSpPr>
        <p:spPr>
          <a:xfrm>
            <a:off x="7163821" y="287355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F314156-7535-C8F2-41B1-AA9D0C8709AD}"/>
              </a:ext>
            </a:extLst>
          </p:cNvPr>
          <p:cNvSpPr txBox="1"/>
          <p:nvPr/>
        </p:nvSpPr>
        <p:spPr>
          <a:xfrm>
            <a:off x="7463981" y="366165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302705-74F1-6196-85A5-397287E84CC8}"/>
              </a:ext>
            </a:extLst>
          </p:cNvPr>
          <p:cNvSpPr txBox="1"/>
          <p:nvPr/>
        </p:nvSpPr>
        <p:spPr>
          <a:xfrm>
            <a:off x="7730619" y="452787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6FEEEDC-85AC-00EF-2BCC-326FF0718C4A}"/>
              </a:ext>
            </a:extLst>
          </p:cNvPr>
          <p:cNvSpPr txBox="1"/>
          <p:nvPr/>
        </p:nvSpPr>
        <p:spPr>
          <a:xfrm>
            <a:off x="8000308" y="526797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1B6EAE6-4649-DE5F-5DF8-973623F16D74}"/>
              </a:ext>
            </a:extLst>
          </p:cNvPr>
          <p:cNvSpPr txBox="1"/>
          <p:nvPr/>
        </p:nvSpPr>
        <p:spPr>
          <a:xfrm>
            <a:off x="8210174" y="600807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NO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3897E9E-2FF7-7A01-424A-83D3A470CBFA}"/>
              </a:ext>
            </a:extLst>
          </p:cNvPr>
          <p:cNvCxnSpPr/>
          <p:nvPr/>
        </p:nvCxnSpPr>
        <p:spPr>
          <a:xfrm>
            <a:off x="2228188" y="1965194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59A2445-6488-AD13-C9DA-F059AA592A7A}"/>
              </a:ext>
            </a:extLst>
          </p:cNvPr>
          <p:cNvCxnSpPr/>
          <p:nvPr/>
        </p:nvCxnSpPr>
        <p:spPr>
          <a:xfrm>
            <a:off x="2634175" y="2676083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B8B778F-90C8-5BE9-A3C0-DB93F5F1BDF4}"/>
              </a:ext>
            </a:extLst>
          </p:cNvPr>
          <p:cNvCxnSpPr/>
          <p:nvPr/>
        </p:nvCxnSpPr>
        <p:spPr>
          <a:xfrm>
            <a:off x="2890495" y="3378000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DD67AF2-7059-D9FA-7F0A-D65E4940FF56}"/>
              </a:ext>
            </a:extLst>
          </p:cNvPr>
          <p:cNvCxnSpPr/>
          <p:nvPr/>
        </p:nvCxnSpPr>
        <p:spPr>
          <a:xfrm>
            <a:off x="3146815" y="4231562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E8EAC20-B59A-F999-F7D0-7E1153BB894A}"/>
              </a:ext>
            </a:extLst>
          </p:cNvPr>
          <p:cNvCxnSpPr/>
          <p:nvPr/>
        </p:nvCxnSpPr>
        <p:spPr>
          <a:xfrm>
            <a:off x="3476201" y="5128311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FA6EE1-E1D6-40A7-839A-B49F47131FE4}"/>
              </a:ext>
            </a:extLst>
          </p:cNvPr>
          <p:cNvCxnSpPr/>
          <p:nvPr/>
        </p:nvCxnSpPr>
        <p:spPr>
          <a:xfrm>
            <a:off x="3659456" y="5890078"/>
            <a:ext cx="0" cy="357367"/>
          </a:xfrm>
          <a:prstGeom prst="straightConnector1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1F872098-2CFA-62CA-DD5C-64D60BEAFC80}"/>
              </a:ext>
            </a:extLst>
          </p:cNvPr>
          <p:cNvCxnSpPr>
            <a:cxnSpLocks/>
            <a:stCxn id="41" idx="1"/>
            <a:endCxn id="42" idx="0"/>
          </p:cNvCxnSpPr>
          <p:nvPr/>
        </p:nvCxnSpPr>
        <p:spPr>
          <a:xfrm rot="10800000" flipV="1">
            <a:off x="887498" y="1635564"/>
            <a:ext cx="510471" cy="809018"/>
          </a:xfrm>
          <a:prstGeom prst="bentConnector2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F6A117A6-DC69-8A8D-59EF-6954DC4EE4DC}"/>
              </a:ext>
            </a:extLst>
          </p:cNvPr>
          <p:cNvCxnSpPr>
            <a:cxnSpLocks/>
            <a:stCxn id="52" idx="1"/>
            <a:endCxn id="42" idx="2"/>
          </p:cNvCxnSpPr>
          <p:nvPr/>
        </p:nvCxnSpPr>
        <p:spPr>
          <a:xfrm rot="10800000">
            <a:off x="887498" y="4776501"/>
            <a:ext cx="2298879" cy="1638381"/>
          </a:xfrm>
          <a:prstGeom prst="bentConnector2">
            <a:avLst/>
          </a:prstGeom>
          <a:ln>
            <a:solidFill>
              <a:srgbClr val="6C2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6BB0922-A48E-BB2C-8A9D-08B43E9F978E}"/>
              </a:ext>
            </a:extLst>
          </p:cNvPr>
          <p:cNvSpPr txBox="1"/>
          <p:nvPr/>
        </p:nvSpPr>
        <p:spPr>
          <a:xfrm>
            <a:off x="2546977" y="6114965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413F3D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367073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PPA">
      <a:dk1>
        <a:srgbClr val="30373F"/>
      </a:dk1>
      <a:lt1>
        <a:srgbClr val="E9E2DB"/>
      </a:lt1>
      <a:dk2>
        <a:srgbClr val="5600E1"/>
      </a:dk2>
      <a:lt2>
        <a:srgbClr val="E9E2DB"/>
      </a:lt2>
      <a:accent1>
        <a:srgbClr val="FF6025"/>
      </a:accent1>
      <a:accent2>
        <a:srgbClr val="FFACB8"/>
      </a:accent2>
      <a:accent3>
        <a:srgbClr val="5600E1"/>
      </a:accent3>
      <a:accent4>
        <a:srgbClr val="E9E2DB"/>
      </a:accent4>
      <a:accent5>
        <a:srgbClr val="30373F"/>
      </a:accent5>
      <a:accent6>
        <a:srgbClr val="FFB59B"/>
      </a:accent6>
      <a:hlink>
        <a:srgbClr val="FF6025"/>
      </a:hlink>
      <a:folHlink>
        <a:srgbClr val="FFACB8"/>
      </a:folHlink>
    </a:clrScheme>
    <a:fontScheme name="PPA">
      <a:majorFont>
        <a:latin typeface="Lexend Deca SemiBold"/>
        <a:ea typeface=""/>
        <a:cs typeface=""/>
      </a:majorFont>
      <a:minorFont>
        <a:latin typeface="L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458</Words>
  <Application>Microsoft Office PowerPoint</Application>
  <PresentationFormat>Widescreen</PresentationFormat>
  <Paragraphs>58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Lora</vt:lpstr>
      <vt:lpstr>Custom Design</vt:lpstr>
      <vt:lpstr>PPA Action Net Zero Pathway</vt:lpstr>
      <vt:lpstr>Assessment of customers, sponsors, awards applicants and awards judges and guest speakers </vt:lpstr>
      <vt:lpstr>Assessment of an ad or award entry that claims to, or give the impression to have a positive environmental impact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PPA Action 5 - Decision Tree</dc:title>
  <dc:creator>Stephanie Egee</dc:creator>
  <cp:lastModifiedBy>Stephanie Egee</cp:lastModifiedBy>
  <cp:revision>9</cp:revision>
  <dcterms:created xsi:type="dcterms:W3CDTF">2023-05-19T08:48:13Z</dcterms:created>
  <dcterms:modified xsi:type="dcterms:W3CDTF">2024-01-31T11:53:39Z</dcterms:modified>
</cp:coreProperties>
</file>